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8" r:id="rId4"/>
    <p:sldMasterId id="2147483790" r:id="rId5"/>
  </p:sldMasterIdLst>
  <p:notesMasterIdLst>
    <p:notesMasterId r:id="rId8"/>
  </p:notesMasterIdLst>
  <p:handoutMasterIdLst>
    <p:handoutMasterId r:id="rId9"/>
  </p:handoutMasterIdLst>
  <p:sldIdLst>
    <p:sldId id="969" r:id="rId6"/>
    <p:sldId id="328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ktioner" id="{0332FA32-E790-4CD3-86B6-B248B4EADE8B}">
          <p14:sldIdLst>
            <p14:sldId id="969"/>
            <p14:sldId id="328"/>
          </p14:sldIdLst>
        </p14:section>
        <p14:section name="Presentation" id="{E55107BC-434E-4C55-BFEF-B0D919A73244}">
          <p14:sldIdLst/>
        </p14:section>
        <p14:section name="Exempel" id="{4BAFE7B8-951E-4787-B77A-009B2211B0E3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harina Zajcev" initials="CZ" lastIdx="1" clrIdx="0">
    <p:extLst>
      <p:ext uri="{19B8F6BF-5375-455C-9EA6-DF929625EA0E}">
        <p15:presenceInfo xmlns:p15="http://schemas.microsoft.com/office/powerpoint/2012/main" userId="S::catharina.zajcev@vinnova.se::a9e8ea52-06bb-41b5-b69f-0c8eea6e9e4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028AD1-B209-4976-8A34-61EAFCE2F451}" v="4" dt="2020-06-18T08:23:00.0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45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s von Axelson" userId="7eae66ca-0f32-4a07-9f2f-cf9d04256c0b" providerId="ADAL" clId="{8494D122-4490-4D00-94F6-3E7B7D4C3F11}"/>
    <pc:docChg chg="delSld modSld sldOrd modSection">
      <pc:chgData name="Jens von Axelson" userId="7eae66ca-0f32-4a07-9f2f-cf9d04256c0b" providerId="ADAL" clId="{8494D122-4490-4D00-94F6-3E7B7D4C3F11}" dt="2020-06-18T08:23:21.707" v="20" actId="2696"/>
      <pc:docMkLst>
        <pc:docMk/>
      </pc:docMkLst>
      <pc:sldChg chg="del">
        <pc:chgData name="Jens von Axelson" userId="7eae66ca-0f32-4a07-9f2f-cf9d04256c0b" providerId="ADAL" clId="{8494D122-4490-4D00-94F6-3E7B7D4C3F11}" dt="2020-06-18T08:22:36.277" v="1" actId="2696"/>
        <pc:sldMkLst>
          <pc:docMk/>
          <pc:sldMk cId="1027855055" sldId="312"/>
        </pc:sldMkLst>
      </pc:sldChg>
      <pc:sldChg chg="del ord">
        <pc:chgData name="Jens von Axelson" userId="7eae66ca-0f32-4a07-9f2f-cf9d04256c0b" providerId="ADAL" clId="{8494D122-4490-4D00-94F6-3E7B7D4C3F11}" dt="2020-06-18T08:23:21.707" v="20" actId="2696"/>
        <pc:sldMkLst>
          <pc:docMk/>
          <pc:sldMk cId="4041359929" sldId="313"/>
        </pc:sldMkLst>
      </pc:sldChg>
      <pc:sldChg chg="del">
        <pc:chgData name="Jens von Axelson" userId="7eae66ca-0f32-4a07-9f2f-cf9d04256c0b" providerId="ADAL" clId="{8494D122-4490-4D00-94F6-3E7B7D4C3F11}" dt="2020-06-18T08:22:36.292" v="6" actId="2696"/>
        <pc:sldMkLst>
          <pc:docMk/>
          <pc:sldMk cId="531762075" sldId="314"/>
        </pc:sldMkLst>
      </pc:sldChg>
      <pc:sldChg chg="del">
        <pc:chgData name="Jens von Axelson" userId="7eae66ca-0f32-4a07-9f2f-cf9d04256c0b" providerId="ADAL" clId="{8494D122-4490-4D00-94F6-3E7B7D4C3F11}" dt="2020-06-18T08:22:36.292" v="7" actId="2696"/>
        <pc:sldMkLst>
          <pc:docMk/>
          <pc:sldMk cId="3233422469" sldId="315"/>
        </pc:sldMkLst>
      </pc:sldChg>
      <pc:sldChg chg="del">
        <pc:chgData name="Jens von Axelson" userId="7eae66ca-0f32-4a07-9f2f-cf9d04256c0b" providerId="ADAL" clId="{8494D122-4490-4D00-94F6-3E7B7D4C3F11}" dt="2020-06-18T08:22:43.514" v="12" actId="2696"/>
        <pc:sldMkLst>
          <pc:docMk/>
          <pc:sldMk cId="4101450451" sldId="325"/>
        </pc:sldMkLst>
      </pc:sldChg>
      <pc:sldChg chg="del">
        <pc:chgData name="Jens von Axelson" userId="7eae66ca-0f32-4a07-9f2f-cf9d04256c0b" providerId="ADAL" clId="{8494D122-4490-4D00-94F6-3E7B7D4C3F11}" dt="2020-06-18T08:22:43.499" v="10" actId="2696"/>
        <pc:sldMkLst>
          <pc:docMk/>
          <pc:sldMk cId="1266727157" sldId="327"/>
        </pc:sldMkLst>
      </pc:sldChg>
      <pc:sldChg chg="ord">
        <pc:chgData name="Jens von Axelson" userId="7eae66ca-0f32-4a07-9f2f-cf9d04256c0b" providerId="ADAL" clId="{8494D122-4490-4D00-94F6-3E7B7D4C3F11}" dt="2020-06-18T08:22:58.557" v="18"/>
        <pc:sldMkLst>
          <pc:docMk/>
          <pc:sldMk cId="3348677045" sldId="328"/>
        </pc:sldMkLst>
      </pc:sldChg>
      <pc:sldChg chg="del">
        <pc:chgData name="Jens von Axelson" userId="7eae66ca-0f32-4a07-9f2f-cf9d04256c0b" providerId="ADAL" clId="{8494D122-4490-4D00-94F6-3E7B7D4C3F11}" dt="2020-06-18T08:22:36.277" v="0" actId="2696"/>
        <pc:sldMkLst>
          <pc:docMk/>
          <pc:sldMk cId="3131218817" sldId="329"/>
        </pc:sldMkLst>
      </pc:sldChg>
      <pc:sldChg chg="del">
        <pc:chgData name="Jens von Axelson" userId="7eae66ca-0f32-4a07-9f2f-cf9d04256c0b" providerId="ADAL" clId="{8494D122-4490-4D00-94F6-3E7B7D4C3F11}" dt="2020-06-18T08:22:36.292" v="3" actId="2696"/>
        <pc:sldMkLst>
          <pc:docMk/>
          <pc:sldMk cId="3443544925" sldId="709"/>
        </pc:sldMkLst>
      </pc:sldChg>
      <pc:sldChg chg="del">
        <pc:chgData name="Jens von Axelson" userId="7eae66ca-0f32-4a07-9f2f-cf9d04256c0b" providerId="ADAL" clId="{8494D122-4490-4D00-94F6-3E7B7D4C3F11}" dt="2020-06-18T08:22:43.514" v="13" actId="2696"/>
        <pc:sldMkLst>
          <pc:docMk/>
          <pc:sldMk cId="3650878956" sldId="712"/>
        </pc:sldMkLst>
      </pc:sldChg>
      <pc:sldChg chg="del">
        <pc:chgData name="Jens von Axelson" userId="7eae66ca-0f32-4a07-9f2f-cf9d04256c0b" providerId="ADAL" clId="{8494D122-4490-4D00-94F6-3E7B7D4C3F11}" dt="2020-06-18T08:22:36.292" v="2" actId="2696"/>
        <pc:sldMkLst>
          <pc:docMk/>
          <pc:sldMk cId="516924685" sldId="713"/>
        </pc:sldMkLst>
      </pc:sldChg>
      <pc:sldChg chg="del">
        <pc:chgData name="Jens von Axelson" userId="7eae66ca-0f32-4a07-9f2f-cf9d04256c0b" providerId="ADAL" clId="{8494D122-4490-4D00-94F6-3E7B7D4C3F11}" dt="2020-06-18T08:22:43.529" v="15" actId="2696"/>
        <pc:sldMkLst>
          <pc:docMk/>
          <pc:sldMk cId="4160535958" sldId="714"/>
        </pc:sldMkLst>
      </pc:sldChg>
      <pc:sldChg chg="del">
        <pc:chgData name="Jens von Axelson" userId="7eae66ca-0f32-4a07-9f2f-cf9d04256c0b" providerId="ADAL" clId="{8494D122-4490-4D00-94F6-3E7B7D4C3F11}" dt="2020-06-18T08:22:36.308" v="9" actId="2696"/>
        <pc:sldMkLst>
          <pc:docMk/>
          <pc:sldMk cId="1886001769" sldId="968"/>
        </pc:sldMkLst>
      </pc:sldChg>
      <pc:sldChg chg="del">
        <pc:chgData name="Jens von Axelson" userId="7eae66ca-0f32-4a07-9f2f-cf9d04256c0b" providerId="ADAL" clId="{8494D122-4490-4D00-94F6-3E7B7D4C3F11}" dt="2020-06-18T08:22:36.308" v="8" actId="2696"/>
        <pc:sldMkLst>
          <pc:docMk/>
          <pc:sldMk cId="3390786711" sldId="2285"/>
        </pc:sldMkLst>
      </pc:sldChg>
      <pc:sldChg chg="del">
        <pc:chgData name="Jens von Axelson" userId="7eae66ca-0f32-4a07-9f2f-cf9d04256c0b" providerId="ADAL" clId="{8494D122-4490-4D00-94F6-3E7B7D4C3F11}" dt="2020-06-18T08:22:36.292" v="4" actId="2696"/>
        <pc:sldMkLst>
          <pc:docMk/>
          <pc:sldMk cId="2911159936" sldId="2288"/>
        </pc:sldMkLst>
      </pc:sldChg>
      <pc:sldChg chg="del">
        <pc:chgData name="Jens von Axelson" userId="7eae66ca-0f32-4a07-9f2f-cf9d04256c0b" providerId="ADAL" clId="{8494D122-4490-4D00-94F6-3E7B7D4C3F11}" dt="2020-06-18T08:22:43.514" v="11" actId="2696"/>
        <pc:sldMkLst>
          <pc:docMk/>
          <pc:sldMk cId="3727562336" sldId="2289"/>
        </pc:sldMkLst>
      </pc:sldChg>
      <pc:sldChg chg="del">
        <pc:chgData name="Jens von Axelson" userId="7eae66ca-0f32-4a07-9f2f-cf9d04256c0b" providerId="ADAL" clId="{8494D122-4490-4D00-94F6-3E7B7D4C3F11}" dt="2020-06-18T08:22:36.292" v="5" actId="2696"/>
        <pc:sldMkLst>
          <pc:docMk/>
          <pc:sldMk cId="3935877244" sldId="2290"/>
        </pc:sldMkLst>
      </pc:sldChg>
      <pc:sldMasterChg chg="delSldLayout">
        <pc:chgData name="Jens von Axelson" userId="7eae66ca-0f32-4a07-9f2f-cf9d04256c0b" providerId="ADAL" clId="{8494D122-4490-4D00-94F6-3E7B7D4C3F11}" dt="2020-06-18T08:22:43.529" v="14" actId="2696"/>
        <pc:sldMasterMkLst>
          <pc:docMk/>
          <pc:sldMasterMk cId="2081118241" sldId="2147483790"/>
        </pc:sldMasterMkLst>
        <pc:sldLayoutChg chg="del">
          <pc:chgData name="Jens von Axelson" userId="7eae66ca-0f32-4a07-9f2f-cf9d04256c0b" providerId="ADAL" clId="{8494D122-4490-4D00-94F6-3E7B7D4C3F11}" dt="2020-06-18T08:22:43.529" v="14" actId="2696"/>
          <pc:sldLayoutMkLst>
            <pc:docMk/>
            <pc:sldMasterMk cId="2081118241" sldId="2147483790"/>
            <pc:sldLayoutMk cId="1832733151" sldId="214748381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ED4D-9974-4266-9636-7DF9434CB37C}" type="datetimeFigureOut">
              <a:rPr lang="sv-SE" smtClean="0"/>
              <a:t>2020-06-18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5A873-DB4E-4F59-A8B1-757F0F4852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867749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92141-416E-49B0-82D1-A68B9C506992}" type="datetimeFigureOut">
              <a:rPr lang="sv-SE" smtClean="0"/>
              <a:t>2020-06-18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863A3-F6DA-432C-A68C-0B1EB56ED5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6493302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31838" y="1250949"/>
            <a:ext cx="10728327" cy="1822153"/>
          </a:xfrm>
        </p:spPr>
        <p:txBody>
          <a:bodyPr anchor="b" anchorCtr="0"/>
          <a:lstStyle>
            <a:lvl1pPr algn="ctr">
              <a:defRPr sz="6400" spc="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Namn på min presentation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720200" y="3082007"/>
            <a:ext cx="8751600" cy="706018"/>
          </a:xfrm>
        </p:spPr>
        <p:txBody>
          <a:bodyPr>
            <a:noAutofit/>
          </a:bodyPr>
          <a:lstStyle>
            <a:lvl1pPr marL="0" indent="0" algn="ctr">
              <a:buNone/>
              <a:defRPr sz="2600" cap="all" spc="10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Namn på presentatör eller underrubrik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DB92622-4171-4776-9DBD-E06289A36BD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99F7449-210D-4138-9070-A85A449EFFC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9C5660C-D0FE-434C-B2E8-AC0ACF05863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BD504584-CB7A-4D50-B7AB-CA742EA99A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4280452" y="4560879"/>
            <a:ext cx="3631096" cy="78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37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i vink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10">
            <a:extLst>
              <a:ext uri="{FF2B5EF4-FFF2-40B4-BE49-F238E27FC236}">
                <a16:creationId xmlns:a16="http://schemas.microsoft.com/office/drawing/2014/main" id="{AE917A00-FF0E-454B-A944-77C154756971}"/>
              </a:ext>
            </a:extLst>
          </p:cNvPr>
          <p:cNvSpPr>
            <a:spLocks noGrp="1" noChangeAspect="1"/>
          </p:cNvSpPr>
          <p:nvPr>
            <p:ph type="pic" sz="quarter" idx="22" hasCustomPrompt="1"/>
          </p:nvPr>
        </p:nvSpPr>
        <p:spPr>
          <a:xfrm flipH="1">
            <a:off x="4819650" y="-10044"/>
            <a:ext cx="7372350" cy="6889957"/>
          </a:xfrm>
          <a:custGeom>
            <a:avLst/>
            <a:gdLst>
              <a:gd name="connsiteX0" fmla="*/ 0 w 7289800"/>
              <a:gd name="connsiteY0" fmla="*/ 6858000 h 6858000"/>
              <a:gd name="connsiteX1" fmla="*/ 1714500 w 7289800"/>
              <a:gd name="connsiteY1" fmla="*/ 0 h 6858000"/>
              <a:gd name="connsiteX2" fmla="*/ 7289800 w 7289800"/>
              <a:gd name="connsiteY2" fmla="*/ 0 h 6858000"/>
              <a:gd name="connsiteX3" fmla="*/ 5575300 w 7289800"/>
              <a:gd name="connsiteY3" fmla="*/ 6858000 h 6858000"/>
              <a:gd name="connsiteX4" fmla="*/ 0 w 7289800"/>
              <a:gd name="connsiteY4" fmla="*/ 6858000 h 6858000"/>
              <a:gd name="connsiteX0" fmla="*/ 0 w 7289800"/>
              <a:gd name="connsiteY0" fmla="*/ 6858000 h 6858000"/>
              <a:gd name="connsiteX1" fmla="*/ 1714500 w 7289800"/>
              <a:gd name="connsiteY1" fmla="*/ 0 h 6858000"/>
              <a:gd name="connsiteX2" fmla="*/ 7289800 w 7289800"/>
              <a:gd name="connsiteY2" fmla="*/ 0 h 6858000"/>
              <a:gd name="connsiteX3" fmla="*/ 4445000 w 7289800"/>
              <a:gd name="connsiteY3" fmla="*/ 6845300 h 6858000"/>
              <a:gd name="connsiteX4" fmla="*/ 0 w 7289800"/>
              <a:gd name="connsiteY4" fmla="*/ 6858000 h 6858000"/>
              <a:gd name="connsiteX0" fmla="*/ 0 w 7289800"/>
              <a:gd name="connsiteY0" fmla="*/ 6858000 h 6858000"/>
              <a:gd name="connsiteX1" fmla="*/ 0 w 7289800"/>
              <a:gd name="connsiteY1" fmla="*/ 12700 h 6858000"/>
              <a:gd name="connsiteX2" fmla="*/ 7289800 w 7289800"/>
              <a:gd name="connsiteY2" fmla="*/ 0 h 6858000"/>
              <a:gd name="connsiteX3" fmla="*/ 4445000 w 7289800"/>
              <a:gd name="connsiteY3" fmla="*/ 6845300 h 6858000"/>
              <a:gd name="connsiteX4" fmla="*/ 0 w 7289800"/>
              <a:gd name="connsiteY4" fmla="*/ 6858000 h 6858000"/>
              <a:gd name="connsiteX0" fmla="*/ 0 w 7315200"/>
              <a:gd name="connsiteY0" fmla="*/ 6845300 h 6845300"/>
              <a:gd name="connsiteX1" fmla="*/ 0 w 7315200"/>
              <a:gd name="connsiteY1" fmla="*/ 0 h 6845300"/>
              <a:gd name="connsiteX2" fmla="*/ 7315200 w 7315200"/>
              <a:gd name="connsiteY2" fmla="*/ 12700 h 6845300"/>
              <a:gd name="connsiteX3" fmla="*/ 4445000 w 7315200"/>
              <a:gd name="connsiteY3" fmla="*/ 6832600 h 6845300"/>
              <a:gd name="connsiteX4" fmla="*/ 0 w 7315200"/>
              <a:gd name="connsiteY4" fmla="*/ 6845300 h 6845300"/>
              <a:gd name="connsiteX0" fmla="*/ 0 w 7315200"/>
              <a:gd name="connsiteY0" fmla="*/ 6845300 h 6845300"/>
              <a:gd name="connsiteX1" fmla="*/ 0 w 7315200"/>
              <a:gd name="connsiteY1" fmla="*/ 0 h 6845300"/>
              <a:gd name="connsiteX2" fmla="*/ 7315200 w 7315200"/>
              <a:gd name="connsiteY2" fmla="*/ 12700 h 6845300"/>
              <a:gd name="connsiteX3" fmla="*/ 4445000 w 7315200"/>
              <a:gd name="connsiteY3" fmla="*/ 6832600 h 6845300"/>
              <a:gd name="connsiteX4" fmla="*/ 0 w 7315200"/>
              <a:gd name="connsiteY4" fmla="*/ 6845300 h 6845300"/>
              <a:gd name="connsiteX0" fmla="*/ 0 w 7315200"/>
              <a:gd name="connsiteY0" fmla="*/ 6855253 h 6855253"/>
              <a:gd name="connsiteX1" fmla="*/ 0 w 7315200"/>
              <a:gd name="connsiteY1" fmla="*/ 9953 h 6855253"/>
              <a:gd name="connsiteX2" fmla="*/ 7315200 w 7315200"/>
              <a:gd name="connsiteY2" fmla="*/ 0 h 6855253"/>
              <a:gd name="connsiteX3" fmla="*/ 4445000 w 7315200"/>
              <a:gd name="connsiteY3" fmla="*/ 6842553 h 6855253"/>
              <a:gd name="connsiteX4" fmla="*/ 0 w 7315200"/>
              <a:gd name="connsiteY4" fmla="*/ 6855253 h 6855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15200" h="6855253">
                <a:moveTo>
                  <a:pt x="0" y="6855253"/>
                </a:moveTo>
                <a:lnTo>
                  <a:pt x="0" y="9953"/>
                </a:lnTo>
                <a:lnTo>
                  <a:pt x="7315200" y="0"/>
                </a:lnTo>
                <a:lnTo>
                  <a:pt x="4445000" y="6842553"/>
                </a:lnTo>
                <a:lnTo>
                  <a:pt x="0" y="6855253"/>
                </a:lnTo>
                <a:close/>
              </a:path>
            </a:pathLst>
          </a:cu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31038" y="3429000"/>
            <a:ext cx="5887970" cy="1472609"/>
          </a:xfrm>
        </p:spPr>
        <p:txBody>
          <a:bodyPr anchor="t" anchorCtr="0"/>
          <a:lstStyle>
            <a:lvl1pPr algn="l">
              <a:defRPr sz="5600" baseline="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5" name="Platshållare för text 13">
            <a:extLst>
              <a:ext uri="{FF2B5EF4-FFF2-40B4-BE49-F238E27FC236}">
                <a16:creationId xmlns:a16="http://schemas.microsoft.com/office/drawing/2014/main" id="{3561A369-9DC3-4967-9A5A-3F33C8D0CB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05130" y="6351156"/>
            <a:ext cx="1332607" cy="15595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495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lage 6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14375" y="1554480"/>
            <a:ext cx="2616200" cy="206121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15" name="Platshållare för bild 9">
            <a:extLst>
              <a:ext uri="{FF2B5EF4-FFF2-40B4-BE49-F238E27FC236}">
                <a16:creationId xmlns:a16="http://schemas.microsoft.com/office/drawing/2014/main" id="{BF436458-17E3-41F7-B743-C637D1AEBA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843964" y="1554480"/>
            <a:ext cx="2616200" cy="206121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16" name="Platshållare för bild 9">
            <a:extLst>
              <a:ext uri="{FF2B5EF4-FFF2-40B4-BE49-F238E27FC236}">
                <a16:creationId xmlns:a16="http://schemas.microsoft.com/office/drawing/2014/main" id="{5F97E123-216C-4649-9D8A-4EC0ADDE211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843964" y="3909870"/>
            <a:ext cx="2616200" cy="2061214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19" name="Platshållare för bild 9">
            <a:extLst>
              <a:ext uri="{FF2B5EF4-FFF2-40B4-BE49-F238E27FC236}">
                <a16:creationId xmlns:a16="http://schemas.microsoft.com/office/drawing/2014/main" id="{990A8E63-98B2-45B1-BFF7-A736FF8ADDF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962184" y="3909870"/>
            <a:ext cx="2616200" cy="2061214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20" name="Platshållare för bild 9">
            <a:extLst>
              <a:ext uri="{FF2B5EF4-FFF2-40B4-BE49-F238E27FC236}">
                <a16:creationId xmlns:a16="http://schemas.microsoft.com/office/drawing/2014/main" id="{E6569798-608F-4AD1-81E5-A128EF9E3D8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14375" y="3909870"/>
            <a:ext cx="4982230" cy="2061214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21" name="Platshållare för bild 9">
            <a:extLst>
              <a:ext uri="{FF2B5EF4-FFF2-40B4-BE49-F238E27FC236}">
                <a16:creationId xmlns:a16="http://schemas.microsoft.com/office/drawing/2014/main" id="{FBD1DA46-9854-49C8-AC48-095F3907F05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596154" y="1554480"/>
            <a:ext cx="4982230" cy="2061214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13" name="Rubrik 12">
            <a:extLst>
              <a:ext uri="{FF2B5EF4-FFF2-40B4-BE49-F238E27FC236}">
                <a16:creationId xmlns:a16="http://schemas.microsoft.com/office/drawing/2014/main" id="{8C375DCE-17DE-45ED-AD5A-F0F2B7711D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7100" y="549275"/>
            <a:ext cx="10337800" cy="612775"/>
          </a:xfrm>
        </p:spPr>
        <p:txBody>
          <a:bodyPr/>
          <a:lstStyle>
            <a:lvl1pPr algn="ctr">
              <a:defRPr sz="5600" baseline="0"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92C2D38-E3F3-48C8-9079-0BE5EB70AC3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36A126D-C02C-47F7-9F0A-31D811AB3757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71EDEDD-29B7-4183-B9F7-1CCC6B39A1BE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77555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14375" y="537366"/>
            <a:ext cx="10748483" cy="612775"/>
          </a:xfrm>
        </p:spPr>
        <p:txBody>
          <a:bodyPr/>
          <a:lstStyle>
            <a:lvl1pPr algn="ctr">
              <a:defRPr spc="50" baseline="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06CC494A-DC83-40E6-90A2-EDCE0AAAC7D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14375" y="2337558"/>
            <a:ext cx="3310615" cy="2034436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21" name="Platshållare för text 8">
            <a:extLst>
              <a:ext uri="{FF2B5EF4-FFF2-40B4-BE49-F238E27FC236}">
                <a16:creationId xmlns:a16="http://schemas.microsoft.com/office/drawing/2014/main" id="{178DEFAB-2E96-40AB-AF9A-5C8EE351A9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4375" y="4678754"/>
            <a:ext cx="3310615" cy="339322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400" cap="all" spc="5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Bildrubrik/ämne</a:t>
            </a:r>
          </a:p>
        </p:txBody>
      </p:sp>
      <p:sp>
        <p:nvSpPr>
          <p:cNvPr id="49" name="Platshållare för bild 10">
            <a:extLst>
              <a:ext uri="{FF2B5EF4-FFF2-40B4-BE49-F238E27FC236}">
                <a16:creationId xmlns:a16="http://schemas.microsoft.com/office/drawing/2014/main" id="{0D5D43B9-6BDC-4173-AEA3-39F4CFAD78FC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439821" y="2337558"/>
            <a:ext cx="3310615" cy="2034436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50" name="Platshållare för text 8">
            <a:extLst>
              <a:ext uri="{FF2B5EF4-FFF2-40B4-BE49-F238E27FC236}">
                <a16:creationId xmlns:a16="http://schemas.microsoft.com/office/drawing/2014/main" id="{A04BDA9D-AC49-4271-98FD-0464B9895F5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39821" y="4678754"/>
            <a:ext cx="3310615" cy="339322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400" cap="all" spc="5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Bildrubrik/ämne</a:t>
            </a:r>
          </a:p>
        </p:txBody>
      </p:sp>
      <p:sp>
        <p:nvSpPr>
          <p:cNvPr id="53" name="Platshållare för bild 10">
            <a:extLst>
              <a:ext uri="{FF2B5EF4-FFF2-40B4-BE49-F238E27FC236}">
                <a16:creationId xmlns:a16="http://schemas.microsoft.com/office/drawing/2014/main" id="{12CD6701-123C-4587-8AA5-4C1A8A4EC5EF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8152246" y="2337558"/>
            <a:ext cx="3310615" cy="2034436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54" name="Platshållare för text 8">
            <a:extLst>
              <a:ext uri="{FF2B5EF4-FFF2-40B4-BE49-F238E27FC236}">
                <a16:creationId xmlns:a16="http://schemas.microsoft.com/office/drawing/2014/main" id="{A999D5EC-3F8F-4376-8E18-E8616843BAD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52246" y="4678754"/>
            <a:ext cx="3310615" cy="339322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400" cap="all" spc="5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Bildrubrik/ämne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0D99473-CB6A-46F7-BB67-A71D63D3D5AE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9AEBF39-BCA0-4E5D-9739-4997702E8A2D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17FB36-D71A-4D09-A8B5-6FC5121F32C7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0745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17237" y="1685826"/>
            <a:ext cx="4594992" cy="3397514"/>
          </a:xfrm>
        </p:spPr>
        <p:txBody>
          <a:bodyPr anchor="t" anchorCtr="0"/>
          <a:lstStyle>
            <a:lvl1pPr algn="l">
              <a:lnSpc>
                <a:spcPct val="80000"/>
              </a:lnSpc>
              <a:defRPr sz="4800" cap="none" spc="5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Här skriver jag ett citat som passar min presentation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714375" y="5396564"/>
            <a:ext cx="4597854" cy="480362"/>
          </a:xfrm>
        </p:spPr>
        <p:txBody>
          <a:bodyPr>
            <a:noAutofit/>
          </a:bodyPr>
          <a:lstStyle>
            <a:lvl1pPr marL="0" indent="0" algn="l"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Citat namn</a:t>
            </a:r>
          </a:p>
          <a:p>
            <a:pPr lvl="0"/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3C1C0121-60AC-47FA-9F3D-928FDDB6D815}"/>
              </a:ext>
            </a:extLst>
          </p:cNvPr>
          <p:cNvSpPr txBox="1"/>
          <p:nvPr userDrawn="1"/>
        </p:nvSpPr>
        <p:spPr>
          <a:xfrm>
            <a:off x="553640" y="-156542"/>
            <a:ext cx="1197769" cy="31547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sv-SE" sz="19900">
                <a:solidFill>
                  <a:schemeClr val="tx1"/>
                </a:solidFill>
                <a:latin typeface="+mj-lt"/>
              </a:rPr>
              <a:t>”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E3B12A66-0332-4C76-A07F-F46BE0CF4C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-4749"/>
            <a:ext cx="6096000" cy="6858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36EA41E-7D41-4667-A7A0-9060474223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A328711-C5AA-44BB-B264-57911D758B9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968909E-9148-4959-87F8-16BDC62C24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820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Årshju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77796" y="537366"/>
            <a:ext cx="9247354" cy="6127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4684522-490C-48AF-9B01-0C2B62EDEF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7237" y="3857625"/>
            <a:ext cx="3038400" cy="4191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spc="5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Händelse</a:t>
            </a:r>
          </a:p>
        </p:txBody>
      </p:sp>
      <p:sp>
        <p:nvSpPr>
          <p:cNvPr id="25" name="Platshållare för text 8">
            <a:extLst>
              <a:ext uri="{FF2B5EF4-FFF2-40B4-BE49-F238E27FC236}">
                <a16:creationId xmlns:a16="http://schemas.microsoft.com/office/drawing/2014/main" id="{6E6515CA-C712-40C0-BD6C-C7143988DA9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423279" y="1426370"/>
            <a:ext cx="3036884" cy="4191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spc="5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Händelse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68D92BD-5C3C-4DEF-B422-571092825137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EFE044-5D41-4418-AF44-687251D079F5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A5A4A23-59BE-4730-8654-E28E31FDD590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D492231-5E8C-48E7-A6EA-BDC27BD2AD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7237" y="4383311"/>
            <a:ext cx="3038400" cy="1469233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</a:lstStyle>
          <a:p>
            <a:pPr lvl="0"/>
            <a:r>
              <a:rPr lang="sv-SE"/>
              <a:t>Kort beskrivning av händelsen alternativt ta bort rutan</a:t>
            </a:r>
          </a:p>
          <a:p>
            <a:pPr lvl="0"/>
            <a:endParaRPr lang="sv-SE"/>
          </a:p>
        </p:txBody>
      </p:sp>
      <p:sp>
        <p:nvSpPr>
          <p:cNvPr id="26" name="Platshållare för text 3">
            <a:extLst>
              <a:ext uri="{FF2B5EF4-FFF2-40B4-BE49-F238E27FC236}">
                <a16:creationId xmlns:a16="http://schemas.microsoft.com/office/drawing/2014/main" id="{35779EB0-A327-4CA9-A2C9-3967EF2EA3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23279" y="1976438"/>
            <a:ext cx="3038400" cy="1469233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</a:lstStyle>
          <a:p>
            <a:pPr lvl="0"/>
            <a:r>
              <a:rPr lang="sv-SE"/>
              <a:t>Kort beskrivning av händelsen alternativt ta bort rutan</a:t>
            </a:r>
          </a:p>
          <a:p>
            <a:pPr lvl="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0745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gv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ruta 12">
            <a:extLst>
              <a:ext uri="{FF2B5EF4-FFF2-40B4-BE49-F238E27FC236}">
                <a16:creationId xmlns:a16="http://schemas.microsoft.com/office/drawing/2014/main" id="{1899F122-8E59-4916-A42E-2504123CFFAF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1636159" y="1181100"/>
            <a:ext cx="9824003" cy="825500"/>
          </a:xfrm>
          <a:custGeom>
            <a:avLst/>
            <a:gdLst>
              <a:gd name="connsiteX0" fmla="*/ 0 w 11048569"/>
              <a:gd name="connsiteY0" fmla="*/ 0 h 1620000"/>
              <a:gd name="connsiteX1" fmla="*/ 11048569 w 11048569"/>
              <a:gd name="connsiteY1" fmla="*/ 0 h 1620000"/>
              <a:gd name="connsiteX2" fmla="*/ 11048569 w 11048569"/>
              <a:gd name="connsiteY2" fmla="*/ 1620000 h 1620000"/>
              <a:gd name="connsiteX3" fmla="*/ 0 w 11048569"/>
              <a:gd name="connsiteY3" fmla="*/ 1620000 h 1620000"/>
              <a:gd name="connsiteX4" fmla="*/ 0 w 11048569"/>
              <a:gd name="connsiteY4" fmla="*/ 0 h 1620000"/>
              <a:gd name="connsiteX0" fmla="*/ 0 w 11067619"/>
              <a:gd name="connsiteY0" fmla="*/ 0 h 1620000"/>
              <a:gd name="connsiteX1" fmla="*/ 11048569 w 11067619"/>
              <a:gd name="connsiteY1" fmla="*/ 0 h 1620000"/>
              <a:gd name="connsiteX2" fmla="*/ 11067619 w 11067619"/>
              <a:gd name="connsiteY2" fmla="*/ 765680 h 1620000"/>
              <a:gd name="connsiteX3" fmla="*/ 11048569 w 11067619"/>
              <a:gd name="connsiteY3" fmla="*/ 1620000 h 1620000"/>
              <a:gd name="connsiteX4" fmla="*/ 0 w 11067619"/>
              <a:gd name="connsiteY4" fmla="*/ 1620000 h 1620000"/>
              <a:gd name="connsiteX5" fmla="*/ 0 w 1106761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87998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78473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62969" h="1620000">
                <a:moveTo>
                  <a:pt x="0" y="0"/>
                </a:moveTo>
                <a:lnTo>
                  <a:pt x="11048569" y="0"/>
                </a:lnTo>
                <a:lnTo>
                  <a:pt x="11962969" y="784730"/>
                </a:lnTo>
                <a:lnTo>
                  <a:pt x="11048569" y="1620000"/>
                </a:lnTo>
                <a:lnTo>
                  <a:pt x="0" y="1620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  <a:ln>
            <a:noFill/>
          </a:ln>
        </p:spPr>
        <p:txBody>
          <a:bodyPr wrap="square" lIns="270000" tIns="0" rIns="0" bIns="0" rtlCol="0" anchor="ctr" anchorCtr="0">
            <a:noAutofit/>
          </a:bodyPr>
          <a:lstStyle/>
          <a:p>
            <a:endParaRPr lang="sv-SE" sz="28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253C4F79-D57F-4C9D-9B3B-F88DCB1916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36160" y="1181099"/>
            <a:ext cx="8526728" cy="825501"/>
          </a:xfrm>
        </p:spPr>
        <p:txBody>
          <a:bodyPr lIns="27000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spc="50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7" name="Platshållare för text 15">
            <a:extLst>
              <a:ext uri="{FF2B5EF4-FFF2-40B4-BE49-F238E27FC236}">
                <a16:creationId xmlns:a16="http://schemas.microsoft.com/office/drawing/2014/main" id="{B4567B69-381F-47F0-A6F8-ED34529BD5A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2901" y="1186962"/>
            <a:ext cx="824400" cy="824400"/>
          </a:xfrm>
          <a:noFill/>
          <a:ln>
            <a:solidFill>
              <a:schemeClr val="tx1"/>
            </a:solidFill>
          </a:ln>
        </p:spPr>
        <p:txBody>
          <a:bodyPr l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200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EA64470C-2381-4131-A251-9ECC8E8676B3}"/>
              </a:ext>
            </a:extLst>
          </p:cNvPr>
          <p:cNvSpPr txBox="1">
            <a:spLocks noChangeAspect="1"/>
          </p:cNvSpPr>
          <p:nvPr userDrawn="1"/>
        </p:nvSpPr>
        <p:spPr>
          <a:xfrm flipH="1">
            <a:off x="735525" y="3702591"/>
            <a:ext cx="9776666" cy="825500"/>
          </a:xfrm>
          <a:custGeom>
            <a:avLst/>
            <a:gdLst>
              <a:gd name="connsiteX0" fmla="*/ 0 w 11048569"/>
              <a:gd name="connsiteY0" fmla="*/ 0 h 1620000"/>
              <a:gd name="connsiteX1" fmla="*/ 11048569 w 11048569"/>
              <a:gd name="connsiteY1" fmla="*/ 0 h 1620000"/>
              <a:gd name="connsiteX2" fmla="*/ 11048569 w 11048569"/>
              <a:gd name="connsiteY2" fmla="*/ 1620000 h 1620000"/>
              <a:gd name="connsiteX3" fmla="*/ 0 w 11048569"/>
              <a:gd name="connsiteY3" fmla="*/ 1620000 h 1620000"/>
              <a:gd name="connsiteX4" fmla="*/ 0 w 11048569"/>
              <a:gd name="connsiteY4" fmla="*/ 0 h 1620000"/>
              <a:gd name="connsiteX0" fmla="*/ 0 w 11067619"/>
              <a:gd name="connsiteY0" fmla="*/ 0 h 1620000"/>
              <a:gd name="connsiteX1" fmla="*/ 11048569 w 11067619"/>
              <a:gd name="connsiteY1" fmla="*/ 0 h 1620000"/>
              <a:gd name="connsiteX2" fmla="*/ 11067619 w 11067619"/>
              <a:gd name="connsiteY2" fmla="*/ 765680 h 1620000"/>
              <a:gd name="connsiteX3" fmla="*/ 11048569 w 11067619"/>
              <a:gd name="connsiteY3" fmla="*/ 1620000 h 1620000"/>
              <a:gd name="connsiteX4" fmla="*/ 0 w 11067619"/>
              <a:gd name="connsiteY4" fmla="*/ 1620000 h 1620000"/>
              <a:gd name="connsiteX5" fmla="*/ 0 w 1106761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87998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78473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62969" h="1620000">
                <a:moveTo>
                  <a:pt x="0" y="0"/>
                </a:moveTo>
                <a:lnTo>
                  <a:pt x="11048569" y="0"/>
                </a:lnTo>
                <a:lnTo>
                  <a:pt x="11962969" y="784730"/>
                </a:lnTo>
                <a:lnTo>
                  <a:pt x="11048569" y="1620000"/>
                </a:lnTo>
                <a:lnTo>
                  <a:pt x="0" y="1620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  <a:ln>
            <a:noFill/>
          </a:ln>
        </p:spPr>
        <p:txBody>
          <a:bodyPr wrap="square" lIns="270000" tIns="0" rIns="0" bIns="0" rtlCol="0" anchor="ctr" anchorCtr="0">
            <a:noAutofit/>
          </a:bodyPr>
          <a:lstStyle/>
          <a:p>
            <a:endParaRPr lang="sv-SE" sz="28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7" name="Platshållare för text 15">
            <a:extLst>
              <a:ext uri="{FF2B5EF4-FFF2-40B4-BE49-F238E27FC236}">
                <a16:creationId xmlns:a16="http://schemas.microsoft.com/office/drawing/2014/main" id="{162846AA-DDA9-4081-8F4C-36DCDBF1806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23608" y="3707352"/>
            <a:ext cx="8485642" cy="825501"/>
          </a:xfrm>
        </p:spPr>
        <p:txBody>
          <a:bodyPr lIns="0" rIns="270000" anchor="ctr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3200" spc="50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8" name="Platshållare för text 15">
            <a:extLst>
              <a:ext uri="{FF2B5EF4-FFF2-40B4-BE49-F238E27FC236}">
                <a16:creationId xmlns:a16="http://schemas.microsoft.com/office/drawing/2014/main" id="{5B5C676C-AD6A-4D8F-9ACE-DFB4CB8257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632075" y="3708453"/>
            <a:ext cx="824400" cy="824400"/>
          </a:xfrm>
          <a:noFill/>
          <a:ln>
            <a:solidFill>
              <a:schemeClr val="tx1"/>
            </a:solidFill>
          </a:ln>
        </p:spPr>
        <p:txBody>
          <a:bodyPr l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200" spc="100" baseline="0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42" name="Platshållare för text 41">
            <a:extLst>
              <a:ext uri="{FF2B5EF4-FFF2-40B4-BE49-F238E27FC236}">
                <a16:creationId xmlns:a16="http://schemas.microsoft.com/office/drawing/2014/main" id="{468CDEAD-06E4-444C-83D5-027EFB7E68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925636" y="2177999"/>
            <a:ext cx="7853512" cy="11736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4" name="Platshållare för text 43">
            <a:extLst>
              <a:ext uri="{FF2B5EF4-FFF2-40B4-BE49-F238E27FC236}">
                <a16:creationId xmlns:a16="http://schemas.microsoft.com/office/drawing/2014/main" id="{3342B1D0-5C95-49CC-9273-7FACEEA6080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82438" y="4704253"/>
            <a:ext cx="7815671" cy="1172673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4FB2AC6-2515-4974-98BF-DD3798E3403C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6AF67E0-CC99-47B7-81FF-8247127208D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F2D373E-F9AC-455E-AA57-CED8484A398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5269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079">
          <p15:clr>
            <a:srgbClr val="FBAE40"/>
          </p15:clr>
        </p15:guide>
        <p15:guide id="3" pos="642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arbetare/te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77796" y="537366"/>
            <a:ext cx="9247354" cy="612775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11514" y="4781554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06CC494A-DC83-40E6-90A2-EDCE0AAAC7D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366161" y="2032739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21" name="Platshållare för text 8">
            <a:extLst>
              <a:ext uri="{FF2B5EF4-FFF2-40B4-BE49-F238E27FC236}">
                <a16:creationId xmlns:a16="http://schemas.microsoft.com/office/drawing/2014/main" id="{178DEFAB-2E96-40AB-AF9A-5C8EE351A9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11514" y="4046937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 spc="5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23" name="Platshållare för text 21">
            <a:extLst>
              <a:ext uri="{FF2B5EF4-FFF2-40B4-BE49-F238E27FC236}">
                <a16:creationId xmlns:a16="http://schemas.microsoft.com/office/drawing/2014/main" id="{D6C71257-4D73-4259-B997-BB6338DC955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111514" y="4386259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33" name="Platshållare för text 21">
            <a:extLst>
              <a:ext uri="{FF2B5EF4-FFF2-40B4-BE49-F238E27FC236}">
                <a16:creationId xmlns:a16="http://schemas.microsoft.com/office/drawing/2014/main" id="{2D65EC58-F0C9-4A06-AFAE-83395FC1715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739060" y="4781554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4" name="Platshållare för bild 10">
            <a:extLst>
              <a:ext uri="{FF2B5EF4-FFF2-40B4-BE49-F238E27FC236}">
                <a16:creationId xmlns:a16="http://schemas.microsoft.com/office/drawing/2014/main" id="{A85E4BF5-E5D5-45F3-9272-3CD16D44A8FA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993707" y="2032739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35" name="Platshållare för text 8">
            <a:extLst>
              <a:ext uri="{FF2B5EF4-FFF2-40B4-BE49-F238E27FC236}">
                <a16:creationId xmlns:a16="http://schemas.microsoft.com/office/drawing/2014/main" id="{635E6E60-52D4-4105-B4D3-BD82EEE329A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739060" y="4046937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 spc="5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36" name="Platshållare för text 21">
            <a:extLst>
              <a:ext uri="{FF2B5EF4-FFF2-40B4-BE49-F238E27FC236}">
                <a16:creationId xmlns:a16="http://schemas.microsoft.com/office/drawing/2014/main" id="{7704363C-01B5-4E72-BFE5-2CDECD8E397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39060" y="4386259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38" name="Platshållare för text 21">
            <a:extLst>
              <a:ext uri="{FF2B5EF4-FFF2-40B4-BE49-F238E27FC236}">
                <a16:creationId xmlns:a16="http://schemas.microsoft.com/office/drawing/2014/main" id="{FBCE4618-5F30-42DA-B050-FA23C33ED87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70927" y="4781554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9" name="Platshållare för bild 10">
            <a:extLst>
              <a:ext uri="{FF2B5EF4-FFF2-40B4-BE49-F238E27FC236}">
                <a16:creationId xmlns:a16="http://schemas.microsoft.com/office/drawing/2014/main" id="{A1FF6098-443E-48B7-9348-F925472A4D1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525574" y="2032739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40" name="Platshållare för text 8">
            <a:extLst>
              <a:ext uri="{FF2B5EF4-FFF2-40B4-BE49-F238E27FC236}">
                <a16:creationId xmlns:a16="http://schemas.microsoft.com/office/drawing/2014/main" id="{9F84A681-08E4-4A5A-BDBB-025CFE0778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70927" y="4046937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 spc="5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41" name="Platshållare för text 21">
            <a:extLst>
              <a:ext uri="{FF2B5EF4-FFF2-40B4-BE49-F238E27FC236}">
                <a16:creationId xmlns:a16="http://schemas.microsoft.com/office/drawing/2014/main" id="{365A89D3-0A9C-48CE-A938-1B3F690996E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70927" y="4386259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43" name="Platshållare för text 21">
            <a:extLst>
              <a:ext uri="{FF2B5EF4-FFF2-40B4-BE49-F238E27FC236}">
                <a16:creationId xmlns:a16="http://schemas.microsoft.com/office/drawing/2014/main" id="{CF3EC4BA-1311-4D3E-87AA-C21F10B0C18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879630" y="4788356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4" name="Platshållare för bild 10">
            <a:extLst>
              <a:ext uri="{FF2B5EF4-FFF2-40B4-BE49-F238E27FC236}">
                <a16:creationId xmlns:a16="http://schemas.microsoft.com/office/drawing/2014/main" id="{8D64FDAE-04F7-440D-8043-5224F543E006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134277" y="2039541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45" name="Platshållare för text 8">
            <a:extLst>
              <a:ext uri="{FF2B5EF4-FFF2-40B4-BE49-F238E27FC236}">
                <a16:creationId xmlns:a16="http://schemas.microsoft.com/office/drawing/2014/main" id="{C63CF9B2-060E-492E-9ED4-4CEF1E095C3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879630" y="4053739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 spc="5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46" name="Platshållare för text 21">
            <a:extLst>
              <a:ext uri="{FF2B5EF4-FFF2-40B4-BE49-F238E27FC236}">
                <a16:creationId xmlns:a16="http://schemas.microsoft.com/office/drawing/2014/main" id="{3EE9996F-4C40-49E5-928C-AB45DA70F5C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879630" y="4393061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CCB989F-9142-43AA-8DD5-761BBEE70A5D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B51CD35-58BC-4286-94CA-593C463BF8DD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ACBFB0F-7A0C-4C18-BC60-6878C12C45E3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38450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29C740C-E70A-4A03-AFF1-618131A73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0746F8B-E22C-4AC3-814B-B661E91E2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9EDAA4-56F9-473E-9272-9645D2218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20160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c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0FA480E9-7A1E-49E9-A38D-047FFB8E76EE}"/>
              </a:ext>
            </a:extLst>
          </p:cNvPr>
          <p:cNvSpPr txBox="1"/>
          <p:nvPr userDrawn="1"/>
        </p:nvSpPr>
        <p:spPr>
          <a:xfrm>
            <a:off x="2562997" y="1841969"/>
            <a:ext cx="70675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0" spc="50" baseline="0">
                <a:solidFill>
                  <a:schemeClr val="tx1"/>
                </a:solidFill>
                <a:latin typeface="+mj-lt"/>
              </a:rPr>
              <a:t>TACK</a:t>
            </a:r>
            <a:r>
              <a:rPr lang="sv-SE" sz="12000" spc="200" baseline="0">
                <a:solidFill>
                  <a:schemeClr val="tx1"/>
                </a:solidFill>
                <a:latin typeface="+mj-lt"/>
              </a:rPr>
              <a:t>!</a:t>
            </a:r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7C098F24-9A61-4B0B-9BF1-A4A7635F20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63079" y="4779579"/>
            <a:ext cx="3468956" cy="754024"/>
          </a:xfrm>
          <a:prstGeom prst="rect">
            <a:avLst/>
          </a:prstGeom>
        </p:spPr>
      </p:pic>
      <p:grpSp>
        <p:nvGrpSpPr>
          <p:cNvPr id="13" name="Grupp 12">
            <a:extLst>
              <a:ext uri="{FF2B5EF4-FFF2-40B4-BE49-F238E27FC236}">
                <a16:creationId xmlns:a16="http://schemas.microsoft.com/office/drawing/2014/main" id="{1A94FB4D-B36A-4974-97DA-B08C02C7AC09}"/>
              </a:ext>
            </a:extLst>
          </p:cNvPr>
          <p:cNvGrpSpPr/>
          <p:nvPr userDrawn="1"/>
        </p:nvGrpSpPr>
        <p:grpSpPr>
          <a:xfrm>
            <a:off x="3125148" y="5928705"/>
            <a:ext cx="5941704" cy="390895"/>
            <a:chOff x="2953940" y="5934146"/>
            <a:chExt cx="5941704" cy="390895"/>
          </a:xfrm>
        </p:grpSpPr>
        <p:sp>
          <p:nvSpPr>
            <p:cNvPr id="14" name="Shape 2944">
              <a:extLst>
                <a:ext uri="{FF2B5EF4-FFF2-40B4-BE49-F238E27FC236}">
                  <a16:creationId xmlns:a16="http://schemas.microsoft.com/office/drawing/2014/main" id="{F085A41D-4BBF-4E3B-88DC-324DE1954095}"/>
                </a:ext>
              </a:extLst>
            </p:cNvPr>
            <p:cNvSpPr/>
            <p:nvPr/>
          </p:nvSpPr>
          <p:spPr>
            <a:xfrm>
              <a:off x="2953940" y="5939588"/>
              <a:ext cx="385454" cy="385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50" y="17620"/>
                  </a:moveTo>
                  <a:cubicBezTo>
                    <a:pt x="17270" y="17122"/>
                    <a:pt x="16604" y="16682"/>
                    <a:pt x="15855" y="16324"/>
                  </a:cubicBezTo>
                  <a:cubicBezTo>
                    <a:pt x="15868" y="16284"/>
                    <a:pt x="15882" y="16244"/>
                    <a:pt x="15896" y="16203"/>
                  </a:cubicBezTo>
                  <a:cubicBezTo>
                    <a:pt x="16131" y="15456"/>
                    <a:pt x="16320" y="14656"/>
                    <a:pt x="16454" y="13811"/>
                  </a:cubicBezTo>
                  <a:cubicBezTo>
                    <a:pt x="16471" y="13704"/>
                    <a:pt x="16484" y="13596"/>
                    <a:pt x="16499" y="13488"/>
                  </a:cubicBezTo>
                  <a:cubicBezTo>
                    <a:pt x="16544" y="13166"/>
                    <a:pt x="16581" y="12839"/>
                    <a:pt x="16610" y="12507"/>
                  </a:cubicBezTo>
                  <a:cubicBezTo>
                    <a:pt x="16621" y="12383"/>
                    <a:pt x="16632" y="12260"/>
                    <a:pt x="16641" y="12135"/>
                  </a:cubicBezTo>
                  <a:cubicBezTo>
                    <a:pt x="16660" y="11858"/>
                    <a:pt x="16664" y="11574"/>
                    <a:pt x="16673" y="11291"/>
                  </a:cubicBezTo>
                  <a:lnTo>
                    <a:pt x="20598" y="11291"/>
                  </a:lnTo>
                  <a:cubicBezTo>
                    <a:pt x="20476" y="13747"/>
                    <a:pt x="19450" y="15962"/>
                    <a:pt x="17850" y="17620"/>
                  </a:cubicBezTo>
                  <a:moveTo>
                    <a:pt x="13714" y="20178"/>
                  </a:moveTo>
                  <a:cubicBezTo>
                    <a:pt x="13925" y="19957"/>
                    <a:pt x="14127" y="19710"/>
                    <a:pt x="14321" y="19444"/>
                  </a:cubicBezTo>
                  <a:cubicBezTo>
                    <a:pt x="14339" y="19419"/>
                    <a:pt x="14357" y="19394"/>
                    <a:pt x="14375" y="19369"/>
                  </a:cubicBezTo>
                  <a:cubicBezTo>
                    <a:pt x="14764" y="18822"/>
                    <a:pt x="15116" y="18192"/>
                    <a:pt x="15420" y="17488"/>
                  </a:cubicBezTo>
                  <a:cubicBezTo>
                    <a:pt x="15436" y="17450"/>
                    <a:pt x="15451" y="17410"/>
                    <a:pt x="15467" y="17372"/>
                  </a:cubicBezTo>
                  <a:cubicBezTo>
                    <a:pt x="15485" y="17329"/>
                    <a:pt x="15499" y="17282"/>
                    <a:pt x="15517" y="17239"/>
                  </a:cubicBezTo>
                  <a:cubicBezTo>
                    <a:pt x="16123" y="17535"/>
                    <a:pt x="16665" y="17890"/>
                    <a:pt x="17142" y="18285"/>
                  </a:cubicBezTo>
                  <a:cubicBezTo>
                    <a:pt x="16149" y="19129"/>
                    <a:pt x="14989" y="19782"/>
                    <a:pt x="13714" y="20178"/>
                  </a:cubicBezTo>
                  <a:moveTo>
                    <a:pt x="11291" y="20569"/>
                  </a:moveTo>
                  <a:lnTo>
                    <a:pt x="11291" y="16221"/>
                  </a:lnTo>
                  <a:cubicBezTo>
                    <a:pt x="12498" y="16271"/>
                    <a:pt x="13638" y="16493"/>
                    <a:pt x="14652" y="16869"/>
                  </a:cubicBezTo>
                  <a:cubicBezTo>
                    <a:pt x="13850" y="18909"/>
                    <a:pt x="12654" y="20298"/>
                    <a:pt x="11291" y="20569"/>
                  </a:cubicBezTo>
                  <a:moveTo>
                    <a:pt x="11291" y="11291"/>
                  </a:moveTo>
                  <a:lnTo>
                    <a:pt x="15697" y="11291"/>
                  </a:lnTo>
                  <a:cubicBezTo>
                    <a:pt x="15655" y="12995"/>
                    <a:pt x="15392" y="14581"/>
                    <a:pt x="14971" y="15948"/>
                  </a:cubicBezTo>
                  <a:cubicBezTo>
                    <a:pt x="13855" y="15534"/>
                    <a:pt x="12608" y="15291"/>
                    <a:pt x="11291" y="15240"/>
                  </a:cubicBezTo>
                  <a:cubicBezTo>
                    <a:pt x="11291" y="15240"/>
                    <a:pt x="11291" y="11291"/>
                    <a:pt x="11291" y="11291"/>
                  </a:cubicBezTo>
                  <a:close/>
                  <a:moveTo>
                    <a:pt x="11291" y="6360"/>
                  </a:moveTo>
                  <a:cubicBezTo>
                    <a:pt x="12608" y="6309"/>
                    <a:pt x="13855" y="6066"/>
                    <a:pt x="14971" y="5652"/>
                  </a:cubicBezTo>
                  <a:cubicBezTo>
                    <a:pt x="15392" y="7019"/>
                    <a:pt x="15655" y="8605"/>
                    <a:pt x="15697" y="10309"/>
                  </a:cubicBezTo>
                  <a:lnTo>
                    <a:pt x="11291" y="10309"/>
                  </a:lnTo>
                  <a:cubicBezTo>
                    <a:pt x="11291" y="10309"/>
                    <a:pt x="11291" y="6360"/>
                    <a:pt x="11291" y="6360"/>
                  </a:cubicBezTo>
                  <a:close/>
                  <a:moveTo>
                    <a:pt x="11291" y="1031"/>
                  </a:moveTo>
                  <a:cubicBezTo>
                    <a:pt x="12654" y="1302"/>
                    <a:pt x="13850" y="2691"/>
                    <a:pt x="14652" y="4731"/>
                  </a:cubicBezTo>
                  <a:cubicBezTo>
                    <a:pt x="13638" y="5107"/>
                    <a:pt x="12498" y="5329"/>
                    <a:pt x="11291" y="5379"/>
                  </a:cubicBezTo>
                  <a:cubicBezTo>
                    <a:pt x="11291" y="5379"/>
                    <a:pt x="11291" y="1031"/>
                    <a:pt x="11291" y="1031"/>
                  </a:cubicBezTo>
                  <a:close/>
                  <a:moveTo>
                    <a:pt x="17142" y="3315"/>
                  </a:moveTo>
                  <a:cubicBezTo>
                    <a:pt x="16665" y="3711"/>
                    <a:pt x="16123" y="4065"/>
                    <a:pt x="15517" y="4361"/>
                  </a:cubicBezTo>
                  <a:cubicBezTo>
                    <a:pt x="15499" y="4318"/>
                    <a:pt x="15485" y="4271"/>
                    <a:pt x="15467" y="4229"/>
                  </a:cubicBezTo>
                  <a:cubicBezTo>
                    <a:pt x="15451" y="4190"/>
                    <a:pt x="15436" y="4151"/>
                    <a:pt x="15420" y="4112"/>
                  </a:cubicBezTo>
                  <a:cubicBezTo>
                    <a:pt x="15116" y="3408"/>
                    <a:pt x="14764" y="2778"/>
                    <a:pt x="14375" y="2231"/>
                  </a:cubicBezTo>
                  <a:cubicBezTo>
                    <a:pt x="14357" y="2206"/>
                    <a:pt x="14339" y="2181"/>
                    <a:pt x="14321" y="2156"/>
                  </a:cubicBezTo>
                  <a:cubicBezTo>
                    <a:pt x="14127" y="1890"/>
                    <a:pt x="13925" y="1643"/>
                    <a:pt x="13714" y="1422"/>
                  </a:cubicBezTo>
                  <a:cubicBezTo>
                    <a:pt x="14989" y="1818"/>
                    <a:pt x="16149" y="2471"/>
                    <a:pt x="17142" y="3315"/>
                  </a:cubicBezTo>
                  <a:moveTo>
                    <a:pt x="20598" y="10309"/>
                  </a:moveTo>
                  <a:lnTo>
                    <a:pt x="16673" y="10309"/>
                  </a:lnTo>
                  <a:cubicBezTo>
                    <a:pt x="16664" y="10027"/>
                    <a:pt x="16660" y="9742"/>
                    <a:pt x="16641" y="9465"/>
                  </a:cubicBezTo>
                  <a:cubicBezTo>
                    <a:pt x="16632" y="9340"/>
                    <a:pt x="16621" y="9217"/>
                    <a:pt x="16610" y="9093"/>
                  </a:cubicBezTo>
                  <a:cubicBezTo>
                    <a:pt x="16581" y="8761"/>
                    <a:pt x="16544" y="8434"/>
                    <a:pt x="16499" y="8112"/>
                  </a:cubicBezTo>
                  <a:cubicBezTo>
                    <a:pt x="16484" y="8005"/>
                    <a:pt x="16471" y="7896"/>
                    <a:pt x="16454" y="7789"/>
                  </a:cubicBezTo>
                  <a:cubicBezTo>
                    <a:pt x="16320" y="6944"/>
                    <a:pt x="16131" y="6144"/>
                    <a:pt x="15896" y="5397"/>
                  </a:cubicBezTo>
                  <a:cubicBezTo>
                    <a:pt x="15882" y="5357"/>
                    <a:pt x="15868" y="5317"/>
                    <a:pt x="15855" y="5276"/>
                  </a:cubicBezTo>
                  <a:cubicBezTo>
                    <a:pt x="16604" y="4918"/>
                    <a:pt x="17270" y="4478"/>
                    <a:pt x="17850" y="3981"/>
                  </a:cubicBezTo>
                  <a:cubicBezTo>
                    <a:pt x="19450" y="5638"/>
                    <a:pt x="20476" y="7853"/>
                    <a:pt x="20598" y="10309"/>
                  </a:cubicBezTo>
                  <a:moveTo>
                    <a:pt x="10309" y="5379"/>
                  </a:moveTo>
                  <a:cubicBezTo>
                    <a:pt x="9101" y="5329"/>
                    <a:pt x="7961" y="5107"/>
                    <a:pt x="6947" y="4731"/>
                  </a:cubicBezTo>
                  <a:cubicBezTo>
                    <a:pt x="7749" y="2691"/>
                    <a:pt x="8945" y="1302"/>
                    <a:pt x="10309" y="1031"/>
                  </a:cubicBezTo>
                  <a:cubicBezTo>
                    <a:pt x="10309" y="1031"/>
                    <a:pt x="10309" y="5379"/>
                    <a:pt x="10309" y="5379"/>
                  </a:cubicBezTo>
                  <a:close/>
                  <a:moveTo>
                    <a:pt x="10309" y="10309"/>
                  </a:moveTo>
                  <a:lnTo>
                    <a:pt x="5903" y="10309"/>
                  </a:lnTo>
                  <a:cubicBezTo>
                    <a:pt x="5945" y="8605"/>
                    <a:pt x="6207" y="7019"/>
                    <a:pt x="6629" y="5652"/>
                  </a:cubicBezTo>
                  <a:cubicBezTo>
                    <a:pt x="7745" y="6066"/>
                    <a:pt x="8991" y="6309"/>
                    <a:pt x="10309" y="6360"/>
                  </a:cubicBezTo>
                  <a:cubicBezTo>
                    <a:pt x="10309" y="6360"/>
                    <a:pt x="10309" y="10309"/>
                    <a:pt x="10309" y="10309"/>
                  </a:cubicBezTo>
                  <a:close/>
                  <a:moveTo>
                    <a:pt x="10309" y="15240"/>
                  </a:moveTo>
                  <a:cubicBezTo>
                    <a:pt x="8991" y="15291"/>
                    <a:pt x="7745" y="15534"/>
                    <a:pt x="6629" y="15948"/>
                  </a:cubicBezTo>
                  <a:cubicBezTo>
                    <a:pt x="6207" y="14581"/>
                    <a:pt x="5945" y="12995"/>
                    <a:pt x="5903" y="11291"/>
                  </a:cubicBezTo>
                  <a:lnTo>
                    <a:pt x="10309" y="11291"/>
                  </a:lnTo>
                  <a:cubicBezTo>
                    <a:pt x="10309" y="11291"/>
                    <a:pt x="10309" y="15240"/>
                    <a:pt x="10309" y="15240"/>
                  </a:cubicBezTo>
                  <a:close/>
                  <a:moveTo>
                    <a:pt x="10309" y="20569"/>
                  </a:moveTo>
                  <a:cubicBezTo>
                    <a:pt x="8945" y="20298"/>
                    <a:pt x="7749" y="18909"/>
                    <a:pt x="6947" y="16869"/>
                  </a:cubicBezTo>
                  <a:cubicBezTo>
                    <a:pt x="7961" y="16493"/>
                    <a:pt x="9101" y="16271"/>
                    <a:pt x="10309" y="16221"/>
                  </a:cubicBezTo>
                  <a:cubicBezTo>
                    <a:pt x="10309" y="16221"/>
                    <a:pt x="10309" y="20569"/>
                    <a:pt x="10309" y="20569"/>
                  </a:cubicBezTo>
                  <a:close/>
                  <a:moveTo>
                    <a:pt x="4458" y="18285"/>
                  </a:moveTo>
                  <a:cubicBezTo>
                    <a:pt x="4934" y="17890"/>
                    <a:pt x="5476" y="17535"/>
                    <a:pt x="6083" y="17239"/>
                  </a:cubicBezTo>
                  <a:cubicBezTo>
                    <a:pt x="6100" y="17282"/>
                    <a:pt x="6115" y="17329"/>
                    <a:pt x="6132" y="17372"/>
                  </a:cubicBezTo>
                  <a:cubicBezTo>
                    <a:pt x="6149" y="17410"/>
                    <a:pt x="6163" y="17450"/>
                    <a:pt x="6180" y="17488"/>
                  </a:cubicBezTo>
                  <a:cubicBezTo>
                    <a:pt x="6484" y="18192"/>
                    <a:pt x="6835" y="18822"/>
                    <a:pt x="7224" y="19369"/>
                  </a:cubicBezTo>
                  <a:cubicBezTo>
                    <a:pt x="7242" y="19394"/>
                    <a:pt x="7261" y="19419"/>
                    <a:pt x="7279" y="19444"/>
                  </a:cubicBezTo>
                  <a:cubicBezTo>
                    <a:pt x="7472" y="19710"/>
                    <a:pt x="7674" y="19957"/>
                    <a:pt x="7886" y="20178"/>
                  </a:cubicBezTo>
                  <a:cubicBezTo>
                    <a:pt x="6610" y="19782"/>
                    <a:pt x="5451" y="19129"/>
                    <a:pt x="4458" y="18285"/>
                  </a:cubicBezTo>
                  <a:moveTo>
                    <a:pt x="1002" y="11291"/>
                  </a:moveTo>
                  <a:lnTo>
                    <a:pt x="4927" y="11291"/>
                  </a:lnTo>
                  <a:cubicBezTo>
                    <a:pt x="4935" y="11574"/>
                    <a:pt x="4940" y="11858"/>
                    <a:pt x="4958" y="12135"/>
                  </a:cubicBezTo>
                  <a:cubicBezTo>
                    <a:pt x="4967" y="12260"/>
                    <a:pt x="4979" y="12383"/>
                    <a:pt x="4989" y="12507"/>
                  </a:cubicBezTo>
                  <a:cubicBezTo>
                    <a:pt x="5018" y="12839"/>
                    <a:pt x="5055" y="13166"/>
                    <a:pt x="5100" y="13488"/>
                  </a:cubicBezTo>
                  <a:cubicBezTo>
                    <a:pt x="5116" y="13596"/>
                    <a:pt x="5129" y="13704"/>
                    <a:pt x="5146" y="13811"/>
                  </a:cubicBezTo>
                  <a:cubicBezTo>
                    <a:pt x="5280" y="14656"/>
                    <a:pt x="5468" y="15456"/>
                    <a:pt x="5704" y="16203"/>
                  </a:cubicBezTo>
                  <a:cubicBezTo>
                    <a:pt x="5718" y="16244"/>
                    <a:pt x="5731" y="16284"/>
                    <a:pt x="5744" y="16324"/>
                  </a:cubicBezTo>
                  <a:cubicBezTo>
                    <a:pt x="4996" y="16682"/>
                    <a:pt x="4330" y="17122"/>
                    <a:pt x="3749" y="17620"/>
                  </a:cubicBezTo>
                  <a:cubicBezTo>
                    <a:pt x="2150" y="15962"/>
                    <a:pt x="1123" y="13747"/>
                    <a:pt x="1002" y="11291"/>
                  </a:cubicBezTo>
                  <a:moveTo>
                    <a:pt x="3749" y="3981"/>
                  </a:moveTo>
                  <a:cubicBezTo>
                    <a:pt x="4330" y="4478"/>
                    <a:pt x="4996" y="4918"/>
                    <a:pt x="5744" y="5276"/>
                  </a:cubicBezTo>
                  <a:cubicBezTo>
                    <a:pt x="5731" y="5317"/>
                    <a:pt x="5718" y="5357"/>
                    <a:pt x="5704" y="5397"/>
                  </a:cubicBezTo>
                  <a:cubicBezTo>
                    <a:pt x="5469" y="6144"/>
                    <a:pt x="5280" y="6944"/>
                    <a:pt x="5146" y="7789"/>
                  </a:cubicBezTo>
                  <a:cubicBezTo>
                    <a:pt x="5129" y="7896"/>
                    <a:pt x="5116" y="8005"/>
                    <a:pt x="5100" y="8112"/>
                  </a:cubicBezTo>
                  <a:cubicBezTo>
                    <a:pt x="5055" y="8434"/>
                    <a:pt x="5018" y="8761"/>
                    <a:pt x="4989" y="9093"/>
                  </a:cubicBezTo>
                  <a:cubicBezTo>
                    <a:pt x="4979" y="9217"/>
                    <a:pt x="4967" y="9340"/>
                    <a:pt x="4958" y="9465"/>
                  </a:cubicBezTo>
                  <a:cubicBezTo>
                    <a:pt x="4940" y="9742"/>
                    <a:pt x="4935" y="10027"/>
                    <a:pt x="4927" y="10309"/>
                  </a:cubicBezTo>
                  <a:lnTo>
                    <a:pt x="1002" y="10309"/>
                  </a:lnTo>
                  <a:cubicBezTo>
                    <a:pt x="1123" y="7853"/>
                    <a:pt x="2150" y="5638"/>
                    <a:pt x="3749" y="3981"/>
                  </a:cubicBezTo>
                  <a:moveTo>
                    <a:pt x="7886" y="1422"/>
                  </a:moveTo>
                  <a:cubicBezTo>
                    <a:pt x="7674" y="1643"/>
                    <a:pt x="7472" y="1890"/>
                    <a:pt x="7279" y="2156"/>
                  </a:cubicBezTo>
                  <a:cubicBezTo>
                    <a:pt x="7261" y="2181"/>
                    <a:pt x="7242" y="2206"/>
                    <a:pt x="7224" y="2231"/>
                  </a:cubicBezTo>
                  <a:cubicBezTo>
                    <a:pt x="6835" y="2778"/>
                    <a:pt x="6484" y="3408"/>
                    <a:pt x="6180" y="4112"/>
                  </a:cubicBezTo>
                  <a:cubicBezTo>
                    <a:pt x="6163" y="4151"/>
                    <a:pt x="6149" y="4190"/>
                    <a:pt x="6132" y="4229"/>
                  </a:cubicBezTo>
                  <a:cubicBezTo>
                    <a:pt x="6115" y="4271"/>
                    <a:pt x="6100" y="4318"/>
                    <a:pt x="6083" y="4361"/>
                  </a:cubicBezTo>
                  <a:cubicBezTo>
                    <a:pt x="5476" y="4065"/>
                    <a:pt x="4934" y="3711"/>
                    <a:pt x="4458" y="3315"/>
                  </a:cubicBezTo>
                  <a:cubicBezTo>
                    <a:pt x="5451" y="2471"/>
                    <a:pt x="6610" y="1818"/>
                    <a:pt x="7886" y="1422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16" name="Shape 2865">
              <a:extLst>
                <a:ext uri="{FF2B5EF4-FFF2-40B4-BE49-F238E27FC236}">
                  <a16:creationId xmlns:a16="http://schemas.microsoft.com/office/drawing/2014/main" id="{9358D106-80F9-49F1-8121-3FD6FC988625}"/>
                </a:ext>
              </a:extLst>
            </p:cNvPr>
            <p:cNvSpPr/>
            <p:nvPr/>
          </p:nvSpPr>
          <p:spPr>
            <a:xfrm>
              <a:off x="4476213" y="5934146"/>
              <a:ext cx="381638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5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moveTo>
                    <a:pt x="13430" y="9320"/>
                  </a:moveTo>
                  <a:cubicBezTo>
                    <a:pt x="11975" y="9320"/>
                    <a:pt x="11780" y="10196"/>
                    <a:pt x="11780" y="10196"/>
                  </a:cubicBezTo>
                  <a:lnTo>
                    <a:pt x="11782" y="9327"/>
                  </a:lnTo>
                  <a:lnTo>
                    <a:pt x="9818" y="9327"/>
                  </a:lnTo>
                  <a:lnTo>
                    <a:pt x="9818" y="14727"/>
                  </a:lnTo>
                  <a:lnTo>
                    <a:pt x="11782" y="14727"/>
                  </a:lnTo>
                  <a:lnTo>
                    <a:pt x="11782" y="11782"/>
                  </a:lnTo>
                  <a:cubicBezTo>
                    <a:pt x="11782" y="11782"/>
                    <a:pt x="11782" y="10793"/>
                    <a:pt x="12616" y="10793"/>
                  </a:cubicBezTo>
                  <a:cubicBezTo>
                    <a:pt x="13086" y="10793"/>
                    <a:pt x="13255" y="11232"/>
                    <a:pt x="13255" y="11782"/>
                  </a:cubicBezTo>
                  <a:lnTo>
                    <a:pt x="13255" y="14727"/>
                  </a:lnTo>
                  <a:lnTo>
                    <a:pt x="15218" y="14727"/>
                  </a:lnTo>
                  <a:lnTo>
                    <a:pt x="15218" y="11782"/>
                  </a:lnTo>
                  <a:cubicBezTo>
                    <a:pt x="15218" y="10245"/>
                    <a:pt x="14550" y="9320"/>
                    <a:pt x="13430" y="9320"/>
                  </a:cubicBezTo>
                  <a:moveTo>
                    <a:pt x="6873" y="14727"/>
                  </a:moveTo>
                  <a:lnTo>
                    <a:pt x="8829" y="14727"/>
                  </a:lnTo>
                  <a:lnTo>
                    <a:pt x="8829" y="9320"/>
                  </a:lnTo>
                  <a:lnTo>
                    <a:pt x="6873" y="9320"/>
                  </a:lnTo>
                  <a:cubicBezTo>
                    <a:pt x="6873" y="9320"/>
                    <a:pt x="6873" y="14727"/>
                    <a:pt x="6873" y="14727"/>
                  </a:cubicBezTo>
                  <a:close/>
                  <a:moveTo>
                    <a:pt x="7851" y="6873"/>
                  </a:moveTo>
                  <a:cubicBezTo>
                    <a:pt x="7311" y="6873"/>
                    <a:pt x="6873" y="7313"/>
                    <a:pt x="6873" y="7856"/>
                  </a:cubicBezTo>
                  <a:cubicBezTo>
                    <a:pt x="6873" y="8399"/>
                    <a:pt x="7311" y="8839"/>
                    <a:pt x="7851" y="8839"/>
                  </a:cubicBezTo>
                  <a:cubicBezTo>
                    <a:pt x="8391" y="8839"/>
                    <a:pt x="8829" y="8399"/>
                    <a:pt x="8829" y="7856"/>
                  </a:cubicBezTo>
                  <a:cubicBezTo>
                    <a:pt x="8829" y="7313"/>
                    <a:pt x="8391" y="6873"/>
                    <a:pt x="7851" y="6873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17" name="Shape 2859">
              <a:extLst>
                <a:ext uri="{FF2B5EF4-FFF2-40B4-BE49-F238E27FC236}">
                  <a16:creationId xmlns:a16="http://schemas.microsoft.com/office/drawing/2014/main" id="{0BD55CB4-0EAF-4A45-BB02-6A715E787589}"/>
                </a:ext>
              </a:extLst>
            </p:cNvPr>
            <p:cNvSpPr/>
            <p:nvPr/>
          </p:nvSpPr>
          <p:spPr>
            <a:xfrm>
              <a:off x="5853448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moveTo>
                    <a:pt x="15929" y="7018"/>
                  </a:moveTo>
                  <a:cubicBezTo>
                    <a:pt x="15539" y="7246"/>
                    <a:pt x="15108" y="7411"/>
                    <a:pt x="14650" y="7500"/>
                  </a:cubicBezTo>
                  <a:cubicBezTo>
                    <a:pt x="14282" y="7114"/>
                    <a:pt x="13759" y="6874"/>
                    <a:pt x="13179" y="6874"/>
                  </a:cubicBezTo>
                  <a:cubicBezTo>
                    <a:pt x="12067" y="6874"/>
                    <a:pt x="11165" y="7762"/>
                    <a:pt x="11165" y="8856"/>
                  </a:cubicBezTo>
                  <a:cubicBezTo>
                    <a:pt x="11165" y="9011"/>
                    <a:pt x="11183" y="9162"/>
                    <a:pt x="11217" y="9308"/>
                  </a:cubicBezTo>
                  <a:cubicBezTo>
                    <a:pt x="9543" y="9225"/>
                    <a:pt x="8059" y="8436"/>
                    <a:pt x="7065" y="7236"/>
                  </a:cubicBezTo>
                  <a:cubicBezTo>
                    <a:pt x="6892" y="7530"/>
                    <a:pt x="6793" y="7869"/>
                    <a:pt x="6793" y="8233"/>
                  </a:cubicBezTo>
                  <a:cubicBezTo>
                    <a:pt x="6793" y="8921"/>
                    <a:pt x="7148" y="9528"/>
                    <a:pt x="7689" y="9883"/>
                  </a:cubicBezTo>
                  <a:cubicBezTo>
                    <a:pt x="7359" y="9873"/>
                    <a:pt x="7048" y="9784"/>
                    <a:pt x="6776" y="9635"/>
                  </a:cubicBezTo>
                  <a:cubicBezTo>
                    <a:pt x="6776" y="9644"/>
                    <a:pt x="6776" y="9651"/>
                    <a:pt x="6776" y="9660"/>
                  </a:cubicBezTo>
                  <a:cubicBezTo>
                    <a:pt x="6776" y="10621"/>
                    <a:pt x="7471" y="11422"/>
                    <a:pt x="8392" y="11604"/>
                  </a:cubicBezTo>
                  <a:cubicBezTo>
                    <a:pt x="8223" y="11650"/>
                    <a:pt x="8045" y="11673"/>
                    <a:pt x="7861" y="11673"/>
                  </a:cubicBezTo>
                  <a:cubicBezTo>
                    <a:pt x="7732" y="11673"/>
                    <a:pt x="7605" y="11661"/>
                    <a:pt x="7483" y="11638"/>
                  </a:cubicBezTo>
                  <a:cubicBezTo>
                    <a:pt x="7739" y="12426"/>
                    <a:pt x="8483" y="12999"/>
                    <a:pt x="9364" y="13015"/>
                  </a:cubicBezTo>
                  <a:cubicBezTo>
                    <a:pt x="8674" y="13547"/>
                    <a:pt x="7806" y="13863"/>
                    <a:pt x="6862" y="13863"/>
                  </a:cubicBezTo>
                  <a:cubicBezTo>
                    <a:pt x="6699" y="13863"/>
                    <a:pt x="6540" y="13855"/>
                    <a:pt x="6382" y="13837"/>
                  </a:cubicBezTo>
                  <a:cubicBezTo>
                    <a:pt x="7274" y="14398"/>
                    <a:pt x="8332" y="14727"/>
                    <a:pt x="9470" y="14727"/>
                  </a:cubicBezTo>
                  <a:cubicBezTo>
                    <a:pt x="13175" y="14727"/>
                    <a:pt x="15201" y="11706"/>
                    <a:pt x="15201" y="9086"/>
                  </a:cubicBezTo>
                  <a:cubicBezTo>
                    <a:pt x="15201" y="9000"/>
                    <a:pt x="15199" y="8915"/>
                    <a:pt x="15195" y="8830"/>
                  </a:cubicBezTo>
                  <a:cubicBezTo>
                    <a:pt x="15588" y="8550"/>
                    <a:pt x="15930" y="8201"/>
                    <a:pt x="16200" y="7804"/>
                  </a:cubicBezTo>
                  <a:cubicBezTo>
                    <a:pt x="15839" y="7961"/>
                    <a:pt x="15451" y="8067"/>
                    <a:pt x="15043" y="8115"/>
                  </a:cubicBezTo>
                  <a:cubicBezTo>
                    <a:pt x="15459" y="7870"/>
                    <a:pt x="15778" y="7482"/>
                    <a:pt x="15929" y="7018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5" name="Shape 2860">
              <a:extLst>
                <a:ext uri="{FF2B5EF4-FFF2-40B4-BE49-F238E27FC236}">
                  <a16:creationId xmlns:a16="http://schemas.microsoft.com/office/drawing/2014/main" id="{F4C62317-65DA-4381-AFC6-C53FDEC26B79}"/>
                </a:ext>
              </a:extLst>
            </p:cNvPr>
            <p:cNvSpPr/>
            <p:nvPr/>
          </p:nvSpPr>
          <p:spPr>
            <a:xfrm>
              <a:off x="7528771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776" y="8468"/>
                  </a:moveTo>
                  <a:cubicBezTo>
                    <a:pt x="11776" y="8071"/>
                    <a:pt x="11817" y="7858"/>
                    <a:pt x="12428" y="7858"/>
                  </a:cubicBezTo>
                  <a:lnTo>
                    <a:pt x="13244" y="7858"/>
                  </a:lnTo>
                  <a:lnTo>
                    <a:pt x="13244" y="6381"/>
                  </a:lnTo>
                  <a:lnTo>
                    <a:pt x="11938" y="6381"/>
                  </a:lnTo>
                  <a:cubicBezTo>
                    <a:pt x="10369" y="6381"/>
                    <a:pt x="9816" y="7120"/>
                    <a:pt x="9816" y="8363"/>
                  </a:cubicBezTo>
                  <a:lnTo>
                    <a:pt x="9816" y="9322"/>
                  </a:lnTo>
                  <a:lnTo>
                    <a:pt x="8837" y="9322"/>
                  </a:lnTo>
                  <a:lnTo>
                    <a:pt x="8837" y="10800"/>
                  </a:lnTo>
                  <a:lnTo>
                    <a:pt x="9816" y="10800"/>
                  </a:lnTo>
                  <a:lnTo>
                    <a:pt x="9816" y="15219"/>
                  </a:lnTo>
                  <a:lnTo>
                    <a:pt x="11774" y="15219"/>
                  </a:lnTo>
                  <a:lnTo>
                    <a:pt x="11774" y="10800"/>
                  </a:lnTo>
                  <a:lnTo>
                    <a:pt x="13081" y="10800"/>
                  </a:lnTo>
                  <a:lnTo>
                    <a:pt x="13254" y="9322"/>
                  </a:lnTo>
                  <a:lnTo>
                    <a:pt x="11774" y="9322"/>
                  </a:lnTo>
                  <a:cubicBezTo>
                    <a:pt x="11774" y="9322"/>
                    <a:pt x="11776" y="8468"/>
                    <a:pt x="11776" y="8468"/>
                  </a:cubicBezTo>
                  <a:close/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7" name="TextBox 66">
              <a:extLst>
                <a:ext uri="{FF2B5EF4-FFF2-40B4-BE49-F238E27FC236}">
                  <a16:creationId xmlns:a16="http://schemas.microsoft.com/office/drawing/2014/main" id="{1CA5878A-7717-4501-80FF-9AC7370F4CAE}"/>
                </a:ext>
              </a:extLst>
            </p:cNvPr>
            <p:cNvSpPr txBox="1"/>
            <p:nvPr/>
          </p:nvSpPr>
          <p:spPr>
            <a:xfrm>
              <a:off x="4850233" y="5992391"/>
              <a:ext cx="802903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/Vinnova</a:t>
              </a:r>
            </a:p>
          </p:txBody>
        </p:sp>
        <p:sp>
          <p:nvSpPr>
            <p:cNvPr id="28" name="TextBox 67">
              <a:extLst>
                <a:ext uri="{FF2B5EF4-FFF2-40B4-BE49-F238E27FC236}">
                  <a16:creationId xmlns:a16="http://schemas.microsoft.com/office/drawing/2014/main" id="{298783A6-A253-4A02-B209-8528A3956B3A}"/>
                </a:ext>
              </a:extLst>
            </p:cNvPr>
            <p:cNvSpPr txBox="1"/>
            <p:nvPr/>
          </p:nvSpPr>
          <p:spPr>
            <a:xfrm>
              <a:off x="7943211" y="5992392"/>
              <a:ext cx="952433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/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29" name="TextBox 68">
              <a:extLst>
                <a:ext uri="{FF2B5EF4-FFF2-40B4-BE49-F238E27FC236}">
                  <a16:creationId xmlns:a16="http://schemas.microsoft.com/office/drawing/2014/main" id="{C129EA57-B3AB-4462-ABEE-7601279A50ED}"/>
                </a:ext>
              </a:extLst>
            </p:cNvPr>
            <p:cNvSpPr txBox="1"/>
            <p:nvPr/>
          </p:nvSpPr>
          <p:spPr>
            <a:xfrm>
              <a:off x="6263925" y="5996597"/>
              <a:ext cx="1092531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@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30" name="TextBox 69">
              <a:extLst>
                <a:ext uri="{FF2B5EF4-FFF2-40B4-BE49-F238E27FC236}">
                  <a16:creationId xmlns:a16="http://schemas.microsoft.com/office/drawing/2014/main" id="{A79D43C9-317D-4428-B9FB-1B1CD36935E7}"/>
                </a:ext>
              </a:extLst>
            </p:cNvPr>
            <p:cNvSpPr txBox="1"/>
            <p:nvPr/>
          </p:nvSpPr>
          <p:spPr>
            <a:xfrm>
              <a:off x="3350730" y="5992392"/>
              <a:ext cx="101253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Vinnova.se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922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0FA480E9-7A1E-49E9-A38D-047FFB8E76EE}"/>
              </a:ext>
            </a:extLst>
          </p:cNvPr>
          <p:cNvSpPr txBox="1"/>
          <p:nvPr userDrawn="1"/>
        </p:nvSpPr>
        <p:spPr>
          <a:xfrm>
            <a:off x="2562997" y="1841969"/>
            <a:ext cx="70675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0" spc="50" baseline="0" err="1">
                <a:solidFill>
                  <a:schemeClr val="tx1"/>
                </a:solidFill>
                <a:latin typeface="+mj-lt"/>
              </a:rPr>
              <a:t>Thank</a:t>
            </a:r>
            <a:r>
              <a:rPr lang="sv-SE" sz="12000" spc="50" baseline="0">
                <a:solidFill>
                  <a:schemeClr val="tx1"/>
                </a:solidFill>
                <a:latin typeface="+mj-lt"/>
              </a:rPr>
              <a:t> </a:t>
            </a:r>
            <a:r>
              <a:rPr lang="sv-SE" sz="12000" spc="50" baseline="0" err="1">
                <a:solidFill>
                  <a:schemeClr val="tx1"/>
                </a:solidFill>
                <a:latin typeface="+mj-lt"/>
              </a:rPr>
              <a:t>you</a:t>
            </a:r>
            <a:r>
              <a:rPr lang="sv-SE" sz="12000" spc="50" baseline="0">
                <a:solidFill>
                  <a:schemeClr val="tx1"/>
                </a:solidFill>
                <a:latin typeface="+mj-lt"/>
              </a:rPr>
              <a:t>!</a:t>
            </a:r>
            <a:endParaRPr lang="sv-SE" sz="12000" spc="200" baseline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7A65F733-EDB0-41A1-94B7-13C94293EC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4280452" y="4662075"/>
            <a:ext cx="3631096" cy="782823"/>
          </a:xfrm>
          <a:prstGeom prst="rect">
            <a:avLst/>
          </a:prstGeom>
        </p:spPr>
      </p:pic>
      <p:grpSp>
        <p:nvGrpSpPr>
          <p:cNvPr id="17" name="Grupp 16">
            <a:extLst>
              <a:ext uri="{FF2B5EF4-FFF2-40B4-BE49-F238E27FC236}">
                <a16:creationId xmlns:a16="http://schemas.microsoft.com/office/drawing/2014/main" id="{BBA9CE86-EF08-48FB-A607-25C4A150A915}"/>
              </a:ext>
            </a:extLst>
          </p:cNvPr>
          <p:cNvGrpSpPr/>
          <p:nvPr userDrawn="1"/>
        </p:nvGrpSpPr>
        <p:grpSpPr>
          <a:xfrm>
            <a:off x="3128116" y="5934146"/>
            <a:ext cx="5950570" cy="390895"/>
            <a:chOff x="2953940" y="5934146"/>
            <a:chExt cx="5950570" cy="390895"/>
          </a:xfrm>
        </p:grpSpPr>
        <p:sp>
          <p:nvSpPr>
            <p:cNvPr id="25" name="Shape 2944">
              <a:extLst>
                <a:ext uri="{FF2B5EF4-FFF2-40B4-BE49-F238E27FC236}">
                  <a16:creationId xmlns:a16="http://schemas.microsoft.com/office/drawing/2014/main" id="{1F52EA93-08A5-4C02-9B68-4F5AAC531835}"/>
                </a:ext>
              </a:extLst>
            </p:cNvPr>
            <p:cNvSpPr/>
            <p:nvPr/>
          </p:nvSpPr>
          <p:spPr>
            <a:xfrm>
              <a:off x="2953940" y="5939588"/>
              <a:ext cx="385454" cy="385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50" y="17620"/>
                  </a:moveTo>
                  <a:cubicBezTo>
                    <a:pt x="17270" y="17122"/>
                    <a:pt x="16604" y="16682"/>
                    <a:pt x="15855" y="16324"/>
                  </a:cubicBezTo>
                  <a:cubicBezTo>
                    <a:pt x="15868" y="16284"/>
                    <a:pt x="15882" y="16244"/>
                    <a:pt x="15896" y="16203"/>
                  </a:cubicBezTo>
                  <a:cubicBezTo>
                    <a:pt x="16131" y="15456"/>
                    <a:pt x="16320" y="14656"/>
                    <a:pt x="16454" y="13811"/>
                  </a:cubicBezTo>
                  <a:cubicBezTo>
                    <a:pt x="16471" y="13704"/>
                    <a:pt x="16484" y="13596"/>
                    <a:pt x="16499" y="13488"/>
                  </a:cubicBezTo>
                  <a:cubicBezTo>
                    <a:pt x="16544" y="13166"/>
                    <a:pt x="16581" y="12839"/>
                    <a:pt x="16610" y="12507"/>
                  </a:cubicBezTo>
                  <a:cubicBezTo>
                    <a:pt x="16621" y="12383"/>
                    <a:pt x="16632" y="12260"/>
                    <a:pt x="16641" y="12135"/>
                  </a:cubicBezTo>
                  <a:cubicBezTo>
                    <a:pt x="16660" y="11858"/>
                    <a:pt x="16664" y="11574"/>
                    <a:pt x="16673" y="11291"/>
                  </a:cubicBezTo>
                  <a:lnTo>
                    <a:pt x="20598" y="11291"/>
                  </a:lnTo>
                  <a:cubicBezTo>
                    <a:pt x="20476" y="13747"/>
                    <a:pt x="19450" y="15962"/>
                    <a:pt x="17850" y="17620"/>
                  </a:cubicBezTo>
                  <a:moveTo>
                    <a:pt x="13714" y="20178"/>
                  </a:moveTo>
                  <a:cubicBezTo>
                    <a:pt x="13925" y="19957"/>
                    <a:pt x="14127" y="19710"/>
                    <a:pt x="14321" y="19444"/>
                  </a:cubicBezTo>
                  <a:cubicBezTo>
                    <a:pt x="14339" y="19419"/>
                    <a:pt x="14357" y="19394"/>
                    <a:pt x="14375" y="19369"/>
                  </a:cubicBezTo>
                  <a:cubicBezTo>
                    <a:pt x="14764" y="18822"/>
                    <a:pt x="15116" y="18192"/>
                    <a:pt x="15420" y="17488"/>
                  </a:cubicBezTo>
                  <a:cubicBezTo>
                    <a:pt x="15436" y="17450"/>
                    <a:pt x="15451" y="17410"/>
                    <a:pt x="15467" y="17372"/>
                  </a:cubicBezTo>
                  <a:cubicBezTo>
                    <a:pt x="15485" y="17329"/>
                    <a:pt x="15499" y="17282"/>
                    <a:pt x="15517" y="17239"/>
                  </a:cubicBezTo>
                  <a:cubicBezTo>
                    <a:pt x="16123" y="17535"/>
                    <a:pt x="16665" y="17890"/>
                    <a:pt x="17142" y="18285"/>
                  </a:cubicBezTo>
                  <a:cubicBezTo>
                    <a:pt x="16149" y="19129"/>
                    <a:pt x="14989" y="19782"/>
                    <a:pt x="13714" y="20178"/>
                  </a:cubicBezTo>
                  <a:moveTo>
                    <a:pt x="11291" y="20569"/>
                  </a:moveTo>
                  <a:lnTo>
                    <a:pt x="11291" y="16221"/>
                  </a:lnTo>
                  <a:cubicBezTo>
                    <a:pt x="12498" y="16271"/>
                    <a:pt x="13638" y="16493"/>
                    <a:pt x="14652" y="16869"/>
                  </a:cubicBezTo>
                  <a:cubicBezTo>
                    <a:pt x="13850" y="18909"/>
                    <a:pt x="12654" y="20298"/>
                    <a:pt x="11291" y="20569"/>
                  </a:cubicBezTo>
                  <a:moveTo>
                    <a:pt x="11291" y="11291"/>
                  </a:moveTo>
                  <a:lnTo>
                    <a:pt x="15697" y="11291"/>
                  </a:lnTo>
                  <a:cubicBezTo>
                    <a:pt x="15655" y="12995"/>
                    <a:pt x="15392" y="14581"/>
                    <a:pt x="14971" y="15948"/>
                  </a:cubicBezTo>
                  <a:cubicBezTo>
                    <a:pt x="13855" y="15534"/>
                    <a:pt x="12608" y="15291"/>
                    <a:pt x="11291" y="15240"/>
                  </a:cubicBezTo>
                  <a:cubicBezTo>
                    <a:pt x="11291" y="15240"/>
                    <a:pt x="11291" y="11291"/>
                    <a:pt x="11291" y="11291"/>
                  </a:cubicBezTo>
                  <a:close/>
                  <a:moveTo>
                    <a:pt x="11291" y="6360"/>
                  </a:moveTo>
                  <a:cubicBezTo>
                    <a:pt x="12608" y="6309"/>
                    <a:pt x="13855" y="6066"/>
                    <a:pt x="14971" y="5652"/>
                  </a:cubicBezTo>
                  <a:cubicBezTo>
                    <a:pt x="15392" y="7019"/>
                    <a:pt x="15655" y="8605"/>
                    <a:pt x="15697" y="10309"/>
                  </a:cubicBezTo>
                  <a:lnTo>
                    <a:pt x="11291" y="10309"/>
                  </a:lnTo>
                  <a:cubicBezTo>
                    <a:pt x="11291" y="10309"/>
                    <a:pt x="11291" y="6360"/>
                    <a:pt x="11291" y="6360"/>
                  </a:cubicBezTo>
                  <a:close/>
                  <a:moveTo>
                    <a:pt x="11291" y="1031"/>
                  </a:moveTo>
                  <a:cubicBezTo>
                    <a:pt x="12654" y="1302"/>
                    <a:pt x="13850" y="2691"/>
                    <a:pt x="14652" y="4731"/>
                  </a:cubicBezTo>
                  <a:cubicBezTo>
                    <a:pt x="13638" y="5107"/>
                    <a:pt x="12498" y="5329"/>
                    <a:pt x="11291" y="5379"/>
                  </a:cubicBezTo>
                  <a:cubicBezTo>
                    <a:pt x="11291" y="5379"/>
                    <a:pt x="11291" y="1031"/>
                    <a:pt x="11291" y="1031"/>
                  </a:cubicBezTo>
                  <a:close/>
                  <a:moveTo>
                    <a:pt x="17142" y="3315"/>
                  </a:moveTo>
                  <a:cubicBezTo>
                    <a:pt x="16665" y="3711"/>
                    <a:pt x="16123" y="4065"/>
                    <a:pt x="15517" y="4361"/>
                  </a:cubicBezTo>
                  <a:cubicBezTo>
                    <a:pt x="15499" y="4318"/>
                    <a:pt x="15485" y="4271"/>
                    <a:pt x="15467" y="4229"/>
                  </a:cubicBezTo>
                  <a:cubicBezTo>
                    <a:pt x="15451" y="4190"/>
                    <a:pt x="15436" y="4151"/>
                    <a:pt x="15420" y="4112"/>
                  </a:cubicBezTo>
                  <a:cubicBezTo>
                    <a:pt x="15116" y="3408"/>
                    <a:pt x="14764" y="2778"/>
                    <a:pt x="14375" y="2231"/>
                  </a:cubicBezTo>
                  <a:cubicBezTo>
                    <a:pt x="14357" y="2206"/>
                    <a:pt x="14339" y="2181"/>
                    <a:pt x="14321" y="2156"/>
                  </a:cubicBezTo>
                  <a:cubicBezTo>
                    <a:pt x="14127" y="1890"/>
                    <a:pt x="13925" y="1643"/>
                    <a:pt x="13714" y="1422"/>
                  </a:cubicBezTo>
                  <a:cubicBezTo>
                    <a:pt x="14989" y="1818"/>
                    <a:pt x="16149" y="2471"/>
                    <a:pt x="17142" y="3315"/>
                  </a:cubicBezTo>
                  <a:moveTo>
                    <a:pt x="20598" y="10309"/>
                  </a:moveTo>
                  <a:lnTo>
                    <a:pt x="16673" y="10309"/>
                  </a:lnTo>
                  <a:cubicBezTo>
                    <a:pt x="16664" y="10027"/>
                    <a:pt x="16660" y="9742"/>
                    <a:pt x="16641" y="9465"/>
                  </a:cubicBezTo>
                  <a:cubicBezTo>
                    <a:pt x="16632" y="9340"/>
                    <a:pt x="16621" y="9217"/>
                    <a:pt x="16610" y="9093"/>
                  </a:cubicBezTo>
                  <a:cubicBezTo>
                    <a:pt x="16581" y="8761"/>
                    <a:pt x="16544" y="8434"/>
                    <a:pt x="16499" y="8112"/>
                  </a:cubicBezTo>
                  <a:cubicBezTo>
                    <a:pt x="16484" y="8005"/>
                    <a:pt x="16471" y="7896"/>
                    <a:pt x="16454" y="7789"/>
                  </a:cubicBezTo>
                  <a:cubicBezTo>
                    <a:pt x="16320" y="6944"/>
                    <a:pt x="16131" y="6144"/>
                    <a:pt x="15896" y="5397"/>
                  </a:cubicBezTo>
                  <a:cubicBezTo>
                    <a:pt x="15882" y="5357"/>
                    <a:pt x="15868" y="5317"/>
                    <a:pt x="15855" y="5276"/>
                  </a:cubicBezTo>
                  <a:cubicBezTo>
                    <a:pt x="16604" y="4918"/>
                    <a:pt x="17270" y="4478"/>
                    <a:pt x="17850" y="3981"/>
                  </a:cubicBezTo>
                  <a:cubicBezTo>
                    <a:pt x="19450" y="5638"/>
                    <a:pt x="20476" y="7853"/>
                    <a:pt x="20598" y="10309"/>
                  </a:cubicBezTo>
                  <a:moveTo>
                    <a:pt x="10309" y="5379"/>
                  </a:moveTo>
                  <a:cubicBezTo>
                    <a:pt x="9101" y="5329"/>
                    <a:pt x="7961" y="5107"/>
                    <a:pt x="6947" y="4731"/>
                  </a:cubicBezTo>
                  <a:cubicBezTo>
                    <a:pt x="7749" y="2691"/>
                    <a:pt x="8945" y="1302"/>
                    <a:pt x="10309" y="1031"/>
                  </a:cubicBezTo>
                  <a:cubicBezTo>
                    <a:pt x="10309" y="1031"/>
                    <a:pt x="10309" y="5379"/>
                    <a:pt x="10309" y="5379"/>
                  </a:cubicBezTo>
                  <a:close/>
                  <a:moveTo>
                    <a:pt x="10309" y="10309"/>
                  </a:moveTo>
                  <a:lnTo>
                    <a:pt x="5903" y="10309"/>
                  </a:lnTo>
                  <a:cubicBezTo>
                    <a:pt x="5945" y="8605"/>
                    <a:pt x="6207" y="7019"/>
                    <a:pt x="6629" y="5652"/>
                  </a:cubicBezTo>
                  <a:cubicBezTo>
                    <a:pt x="7745" y="6066"/>
                    <a:pt x="8991" y="6309"/>
                    <a:pt x="10309" y="6360"/>
                  </a:cubicBezTo>
                  <a:cubicBezTo>
                    <a:pt x="10309" y="6360"/>
                    <a:pt x="10309" y="10309"/>
                    <a:pt x="10309" y="10309"/>
                  </a:cubicBezTo>
                  <a:close/>
                  <a:moveTo>
                    <a:pt x="10309" y="15240"/>
                  </a:moveTo>
                  <a:cubicBezTo>
                    <a:pt x="8991" y="15291"/>
                    <a:pt x="7745" y="15534"/>
                    <a:pt x="6629" y="15948"/>
                  </a:cubicBezTo>
                  <a:cubicBezTo>
                    <a:pt x="6207" y="14581"/>
                    <a:pt x="5945" y="12995"/>
                    <a:pt x="5903" y="11291"/>
                  </a:cubicBezTo>
                  <a:lnTo>
                    <a:pt x="10309" y="11291"/>
                  </a:lnTo>
                  <a:cubicBezTo>
                    <a:pt x="10309" y="11291"/>
                    <a:pt x="10309" y="15240"/>
                    <a:pt x="10309" y="15240"/>
                  </a:cubicBezTo>
                  <a:close/>
                  <a:moveTo>
                    <a:pt x="10309" y="20569"/>
                  </a:moveTo>
                  <a:cubicBezTo>
                    <a:pt x="8945" y="20298"/>
                    <a:pt x="7749" y="18909"/>
                    <a:pt x="6947" y="16869"/>
                  </a:cubicBezTo>
                  <a:cubicBezTo>
                    <a:pt x="7961" y="16493"/>
                    <a:pt x="9101" y="16271"/>
                    <a:pt x="10309" y="16221"/>
                  </a:cubicBezTo>
                  <a:cubicBezTo>
                    <a:pt x="10309" y="16221"/>
                    <a:pt x="10309" y="20569"/>
                    <a:pt x="10309" y="20569"/>
                  </a:cubicBezTo>
                  <a:close/>
                  <a:moveTo>
                    <a:pt x="4458" y="18285"/>
                  </a:moveTo>
                  <a:cubicBezTo>
                    <a:pt x="4934" y="17890"/>
                    <a:pt x="5476" y="17535"/>
                    <a:pt x="6083" y="17239"/>
                  </a:cubicBezTo>
                  <a:cubicBezTo>
                    <a:pt x="6100" y="17282"/>
                    <a:pt x="6115" y="17329"/>
                    <a:pt x="6132" y="17372"/>
                  </a:cubicBezTo>
                  <a:cubicBezTo>
                    <a:pt x="6149" y="17410"/>
                    <a:pt x="6163" y="17450"/>
                    <a:pt x="6180" y="17488"/>
                  </a:cubicBezTo>
                  <a:cubicBezTo>
                    <a:pt x="6484" y="18192"/>
                    <a:pt x="6835" y="18822"/>
                    <a:pt x="7224" y="19369"/>
                  </a:cubicBezTo>
                  <a:cubicBezTo>
                    <a:pt x="7242" y="19394"/>
                    <a:pt x="7261" y="19419"/>
                    <a:pt x="7279" y="19444"/>
                  </a:cubicBezTo>
                  <a:cubicBezTo>
                    <a:pt x="7472" y="19710"/>
                    <a:pt x="7674" y="19957"/>
                    <a:pt x="7886" y="20178"/>
                  </a:cubicBezTo>
                  <a:cubicBezTo>
                    <a:pt x="6610" y="19782"/>
                    <a:pt x="5451" y="19129"/>
                    <a:pt x="4458" y="18285"/>
                  </a:cubicBezTo>
                  <a:moveTo>
                    <a:pt x="1002" y="11291"/>
                  </a:moveTo>
                  <a:lnTo>
                    <a:pt x="4927" y="11291"/>
                  </a:lnTo>
                  <a:cubicBezTo>
                    <a:pt x="4935" y="11574"/>
                    <a:pt x="4940" y="11858"/>
                    <a:pt x="4958" y="12135"/>
                  </a:cubicBezTo>
                  <a:cubicBezTo>
                    <a:pt x="4967" y="12260"/>
                    <a:pt x="4979" y="12383"/>
                    <a:pt x="4989" y="12507"/>
                  </a:cubicBezTo>
                  <a:cubicBezTo>
                    <a:pt x="5018" y="12839"/>
                    <a:pt x="5055" y="13166"/>
                    <a:pt x="5100" y="13488"/>
                  </a:cubicBezTo>
                  <a:cubicBezTo>
                    <a:pt x="5116" y="13596"/>
                    <a:pt x="5129" y="13704"/>
                    <a:pt x="5146" y="13811"/>
                  </a:cubicBezTo>
                  <a:cubicBezTo>
                    <a:pt x="5280" y="14656"/>
                    <a:pt x="5468" y="15456"/>
                    <a:pt x="5704" y="16203"/>
                  </a:cubicBezTo>
                  <a:cubicBezTo>
                    <a:pt x="5718" y="16244"/>
                    <a:pt x="5731" y="16284"/>
                    <a:pt x="5744" y="16324"/>
                  </a:cubicBezTo>
                  <a:cubicBezTo>
                    <a:pt x="4996" y="16682"/>
                    <a:pt x="4330" y="17122"/>
                    <a:pt x="3749" y="17620"/>
                  </a:cubicBezTo>
                  <a:cubicBezTo>
                    <a:pt x="2150" y="15962"/>
                    <a:pt x="1123" y="13747"/>
                    <a:pt x="1002" y="11291"/>
                  </a:cubicBezTo>
                  <a:moveTo>
                    <a:pt x="3749" y="3981"/>
                  </a:moveTo>
                  <a:cubicBezTo>
                    <a:pt x="4330" y="4478"/>
                    <a:pt x="4996" y="4918"/>
                    <a:pt x="5744" y="5276"/>
                  </a:cubicBezTo>
                  <a:cubicBezTo>
                    <a:pt x="5731" y="5317"/>
                    <a:pt x="5718" y="5357"/>
                    <a:pt x="5704" y="5397"/>
                  </a:cubicBezTo>
                  <a:cubicBezTo>
                    <a:pt x="5469" y="6144"/>
                    <a:pt x="5280" y="6944"/>
                    <a:pt x="5146" y="7789"/>
                  </a:cubicBezTo>
                  <a:cubicBezTo>
                    <a:pt x="5129" y="7896"/>
                    <a:pt x="5116" y="8005"/>
                    <a:pt x="5100" y="8112"/>
                  </a:cubicBezTo>
                  <a:cubicBezTo>
                    <a:pt x="5055" y="8434"/>
                    <a:pt x="5018" y="8761"/>
                    <a:pt x="4989" y="9093"/>
                  </a:cubicBezTo>
                  <a:cubicBezTo>
                    <a:pt x="4979" y="9217"/>
                    <a:pt x="4967" y="9340"/>
                    <a:pt x="4958" y="9465"/>
                  </a:cubicBezTo>
                  <a:cubicBezTo>
                    <a:pt x="4940" y="9742"/>
                    <a:pt x="4935" y="10027"/>
                    <a:pt x="4927" y="10309"/>
                  </a:cubicBezTo>
                  <a:lnTo>
                    <a:pt x="1002" y="10309"/>
                  </a:lnTo>
                  <a:cubicBezTo>
                    <a:pt x="1123" y="7853"/>
                    <a:pt x="2150" y="5638"/>
                    <a:pt x="3749" y="3981"/>
                  </a:cubicBezTo>
                  <a:moveTo>
                    <a:pt x="7886" y="1422"/>
                  </a:moveTo>
                  <a:cubicBezTo>
                    <a:pt x="7674" y="1643"/>
                    <a:pt x="7472" y="1890"/>
                    <a:pt x="7279" y="2156"/>
                  </a:cubicBezTo>
                  <a:cubicBezTo>
                    <a:pt x="7261" y="2181"/>
                    <a:pt x="7242" y="2206"/>
                    <a:pt x="7224" y="2231"/>
                  </a:cubicBezTo>
                  <a:cubicBezTo>
                    <a:pt x="6835" y="2778"/>
                    <a:pt x="6484" y="3408"/>
                    <a:pt x="6180" y="4112"/>
                  </a:cubicBezTo>
                  <a:cubicBezTo>
                    <a:pt x="6163" y="4151"/>
                    <a:pt x="6149" y="4190"/>
                    <a:pt x="6132" y="4229"/>
                  </a:cubicBezTo>
                  <a:cubicBezTo>
                    <a:pt x="6115" y="4271"/>
                    <a:pt x="6100" y="4318"/>
                    <a:pt x="6083" y="4361"/>
                  </a:cubicBezTo>
                  <a:cubicBezTo>
                    <a:pt x="5476" y="4065"/>
                    <a:pt x="4934" y="3711"/>
                    <a:pt x="4458" y="3315"/>
                  </a:cubicBezTo>
                  <a:cubicBezTo>
                    <a:pt x="5451" y="2471"/>
                    <a:pt x="6610" y="1818"/>
                    <a:pt x="7886" y="1422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7" name="Shape 2865">
              <a:extLst>
                <a:ext uri="{FF2B5EF4-FFF2-40B4-BE49-F238E27FC236}">
                  <a16:creationId xmlns:a16="http://schemas.microsoft.com/office/drawing/2014/main" id="{E2654528-EB8C-41CA-B35D-76A2E6B8D6D0}"/>
                </a:ext>
              </a:extLst>
            </p:cNvPr>
            <p:cNvSpPr/>
            <p:nvPr/>
          </p:nvSpPr>
          <p:spPr>
            <a:xfrm>
              <a:off x="4476213" y="5934146"/>
              <a:ext cx="381638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5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moveTo>
                    <a:pt x="13430" y="9320"/>
                  </a:moveTo>
                  <a:cubicBezTo>
                    <a:pt x="11975" y="9320"/>
                    <a:pt x="11780" y="10196"/>
                    <a:pt x="11780" y="10196"/>
                  </a:cubicBezTo>
                  <a:lnTo>
                    <a:pt x="11782" y="9327"/>
                  </a:lnTo>
                  <a:lnTo>
                    <a:pt x="9818" y="9327"/>
                  </a:lnTo>
                  <a:lnTo>
                    <a:pt x="9818" y="14727"/>
                  </a:lnTo>
                  <a:lnTo>
                    <a:pt x="11782" y="14727"/>
                  </a:lnTo>
                  <a:lnTo>
                    <a:pt x="11782" y="11782"/>
                  </a:lnTo>
                  <a:cubicBezTo>
                    <a:pt x="11782" y="11782"/>
                    <a:pt x="11782" y="10793"/>
                    <a:pt x="12616" y="10793"/>
                  </a:cubicBezTo>
                  <a:cubicBezTo>
                    <a:pt x="13086" y="10793"/>
                    <a:pt x="13255" y="11232"/>
                    <a:pt x="13255" y="11782"/>
                  </a:cubicBezTo>
                  <a:lnTo>
                    <a:pt x="13255" y="14727"/>
                  </a:lnTo>
                  <a:lnTo>
                    <a:pt x="15218" y="14727"/>
                  </a:lnTo>
                  <a:lnTo>
                    <a:pt x="15218" y="11782"/>
                  </a:lnTo>
                  <a:cubicBezTo>
                    <a:pt x="15218" y="10245"/>
                    <a:pt x="14550" y="9320"/>
                    <a:pt x="13430" y="9320"/>
                  </a:cubicBezTo>
                  <a:moveTo>
                    <a:pt x="6873" y="14727"/>
                  </a:moveTo>
                  <a:lnTo>
                    <a:pt x="8829" y="14727"/>
                  </a:lnTo>
                  <a:lnTo>
                    <a:pt x="8829" y="9320"/>
                  </a:lnTo>
                  <a:lnTo>
                    <a:pt x="6873" y="9320"/>
                  </a:lnTo>
                  <a:cubicBezTo>
                    <a:pt x="6873" y="9320"/>
                    <a:pt x="6873" y="14727"/>
                    <a:pt x="6873" y="14727"/>
                  </a:cubicBezTo>
                  <a:close/>
                  <a:moveTo>
                    <a:pt x="7851" y="6873"/>
                  </a:moveTo>
                  <a:cubicBezTo>
                    <a:pt x="7311" y="6873"/>
                    <a:pt x="6873" y="7313"/>
                    <a:pt x="6873" y="7856"/>
                  </a:cubicBezTo>
                  <a:cubicBezTo>
                    <a:pt x="6873" y="8399"/>
                    <a:pt x="7311" y="8839"/>
                    <a:pt x="7851" y="8839"/>
                  </a:cubicBezTo>
                  <a:cubicBezTo>
                    <a:pt x="8391" y="8839"/>
                    <a:pt x="8829" y="8399"/>
                    <a:pt x="8829" y="7856"/>
                  </a:cubicBezTo>
                  <a:cubicBezTo>
                    <a:pt x="8829" y="7313"/>
                    <a:pt x="8391" y="6873"/>
                    <a:pt x="7851" y="6873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30" name="Shape 2859">
              <a:extLst>
                <a:ext uri="{FF2B5EF4-FFF2-40B4-BE49-F238E27FC236}">
                  <a16:creationId xmlns:a16="http://schemas.microsoft.com/office/drawing/2014/main" id="{F2A3F0B9-6C12-4C7A-BCF1-B0F1755FE737}"/>
                </a:ext>
              </a:extLst>
            </p:cNvPr>
            <p:cNvSpPr/>
            <p:nvPr/>
          </p:nvSpPr>
          <p:spPr>
            <a:xfrm>
              <a:off x="5853448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moveTo>
                    <a:pt x="15929" y="7018"/>
                  </a:moveTo>
                  <a:cubicBezTo>
                    <a:pt x="15539" y="7246"/>
                    <a:pt x="15108" y="7411"/>
                    <a:pt x="14650" y="7500"/>
                  </a:cubicBezTo>
                  <a:cubicBezTo>
                    <a:pt x="14282" y="7114"/>
                    <a:pt x="13759" y="6874"/>
                    <a:pt x="13179" y="6874"/>
                  </a:cubicBezTo>
                  <a:cubicBezTo>
                    <a:pt x="12067" y="6874"/>
                    <a:pt x="11165" y="7762"/>
                    <a:pt x="11165" y="8856"/>
                  </a:cubicBezTo>
                  <a:cubicBezTo>
                    <a:pt x="11165" y="9011"/>
                    <a:pt x="11183" y="9162"/>
                    <a:pt x="11217" y="9308"/>
                  </a:cubicBezTo>
                  <a:cubicBezTo>
                    <a:pt x="9543" y="9225"/>
                    <a:pt x="8059" y="8436"/>
                    <a:pt x="7065" y="7236"/>
                  </a:cubicBezTo>
                  <a:cubicBezTo>
                    <a:pt x="6892" y="7530"/>
                    <a:pt x="6793" y="7869"/>
                    <a:pt x="6793" y="8233"/>
                  </a:cubicBezTo>
                  <a:cubicBezTo>
                    <a:pt x="6793" y="8921"/>
                    <a:pt x="7148" y="9528"/>
                    <a:pt x="7689" y="9883"/>
                  </a:cubicBezTo>
                  <a:cubicBezTo>
                    <a:pt x="7359" y="9873"/>
                    <a:pt x="7048" y="9784"/>
                    <a:pt x="6776" y="9635"/>
                  </a:cubicBezTo>
                  <a:cubicBezTo>
                    <a:pt x="6776" y="9644"/>
                    <a:pt x="6776" y="9651"/>
                    <a:pt x="6776" y="9660"/>
                  </a:cubicBezTo>
                  <a:cubicBezTo>
                    <a:pt x="6776" y="10621"/>
                    <a:pt x="7471" y="11422"/>
                    <a:pt x="8392" y="11604"/>
                  </a:cubicBezTo>
                  <a:cubicBezTo>
                    <a:pt x="8223" y="11650"/>
                    <a:pt x="8045" y="11673"/>
                    <a:pt x="7861" y="11673"/>
                  </a:cubicBezTo>
                  <a:cubicBezTo>
                    <a:pt x="7732" y="11673"/>
                    <a:pt x="7605" y="11661"/>
                    <a:pt x="7483" y="11638"/>
                  </a:cubicBezTo>
                  <a:cubicBezTo>
                    <a:pt x="7739" y="12426"/>
                    <a:pt x="8483" y="12999"/>
                    <a:pt x="9364" y="13015"/>
                  </a:cubicBezTo>
                  <a:cubicBezTo>
                    <a:pt x="8674" y="13547"/>
                    <a:pt x="7806" y="13863"/>
                    <a:pt x="6862" y="13863"/>
                  </a:cubicBezTo>
                  <a:cubicBezTo>
                    <a:pt x="6699" y="13863"/>
                    <a:pt x="6540" y="13855"/>
                    <a:pt x="6382" y="13837"/>
                  </a:cubicBezTo>
                  <a:cubicBezTo>
                    <a:pt x="7274" y="14398"/>
                    <a:pt x="8332" y="14727"/>
                    <a:pt x="9470" y="14727"/>
                  </a:cubicBezTo>
                  <a:cubicBezTo>
                    <a:pt x="13175" y="14727"/>
                    <a:pt x="15201" y="11706"/>
                    <a:pt x="15201" y="9086"/>
                  </a:cubicBezTo>
                  <a:cubicBezTo>
                    <a:pt x="15201" y="9000"/>
                    <a:pt x="15199" y="8915"/>
                    <a:pt x="15195" y="8830"/>
                  </a:cubicBezTo>
                  <a:cubicBezTo>
                    <a:pt x="15588" y="8550"/>
                    <a:pt x="15930" y="8201"/>
                    <a:pt x="16200" y="7804"/>
                  </a:cubicBezTo>
                  <a:cubicBezTo>
                    <a:pt x="15839" y="7961"/>
                    <a:pt x="15451" y="8067"/>
                    <a:pt x="15043" y="8115"/>
                  </a:cubicBezTo>
                  <a:cubicBezTo>
                    <a:pt x="15459" y="7870"/>
                    <a:pt x="15778" y="7482"/>
                    <a:pt x="15929" y="7018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31" name="Shape 2860">
              <a:extLst>
                <a:ext uri="{FF2B5EF4-FFF2-40B4-BE49-F238E27FC236}">
                  <a16:creationId xmlns:a16="http://schemas.microsoft.com/office/drawing/2014/main" id="{CCB3150D-3386-4AA8-99F8-0C1BB9B6E143}"/>
                </a:ext>
              </a:extLst>
            </p:cNvPr>
            <p:cNvSpPr/>
            <p:nvPr/>
          </p:nvSpPr>
          <p:spPr>
            <a:xfrm>
              <a:off x="7528771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776" y="8468"/>
                  </a:moveTo>
                  <a:cubicBezTo>
                    <a:pt x="11776" y="8071"/>
                    <a:pt x="11817" y="7858"/>
                    <a:pt x="12428" y="7858"/>
                  </a:cubicBezTo>
                  <a:lnTo>
                    <a:pt x="13244" y="7858"/>
                  </a:lnTo>
                  <a:lnTo>
                    <a:pt x="13244" y="6381"/>
                  </a:lnTo>
                  <a:lnTo>
                    <a:pt x="11938" y="6381"/>
                  </a:lnTo>
                  <a:cubicBezTo>
                    <a:pt x="10369" y="6381"/>
                    <a:pt x="9816" y="7120"/>
                    <a:pt x="9816" y="8363"/>
                  </a:cubicBezTo>
                  <a:lnTo>
                    <a:pt x="9816" y="9322"/>
                  </a:lnTo>
                  <a:lnTo>
                    <a:pt x="8837" y="9322"/>
                  </a:lnTo>
                  <a:lnTo>
                    <a:pt x="8837" y="10800"/>
                  </a:lnTo>
                  <a:lnTo>
                    <a:pt x="9816" y="10800"/>
                  </a:lnTo>
                  <a:lnTo>
                    <a:pt x="9816" y="15219"/>
                  </a:lnTo>
                  <a:lnTo>
                    <a:pt x="11774" y="15219"/>
                  </a:lnTo>
                  <a:lnTo>
                    <a:pt x="11774" y="10800"/>
                  </a:lnTo>
                  <a:lnTo>
                    <a:pt x="13081" y="10800"/>
                  </a:lnTo>
                  <a:lnTo>
                    <a:pt x="13254" y="9322"/>
                  </a:lnTo>
                  <a:lnTo>
                    <a:pt x="11774" y="9322"/>
                  </a:lnTo>
                  <a:cubicBezTo>
                    <a:pt x="11774" y="9322"/>
                    <a:pt x="11776" y="8468"/>
                    <a:pt x="11776" y="8468"/>
                  </a:cubicBezTo>
                  <a:close/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32" name="TextBox 66">
              <a:extLst>
                <a:ext uri="{FF2B5EF4-FFF2-40B4-BE49-F238E27FC236}">
                  <a16:creationId xmlns:a16="http://schemas.microsoft.com/office/drawing/2014/main" id="{A86E3DF7-FE01-450B-BEFE-7689538F4E85}"/>
                </a:ext>
              </a:extLst>
            </p:cNvPr>
            <p:cNvSpPr txBox="1"/>
            <p:nvPr/>
          </p:nvSpPr>
          <p:spPr>
            <a:xfrm>
              <a:off x="4850234" y="5992391"/>
              <a:ext cx="97422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/Vinnova</a:t>
              </a:r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531EE1E4-659B-4A5E-9FDA-D42B9D6ACCEC}"/>
                </a:ext>
              </a:extLst>
            </p:cNvPr>
            <p:cNvSpPr txBox="1"/>
            <p:nvPr/>
          </p:nvSpPr>
          <p:spPr>
            <a:xfrm>
              <a:off x="7943212" y="5992392"/>
              <a:ext cx="96129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/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34" name="TextBox 68">
              <a:extLst>
                <a:ext uri="{FF2B5EF4-FFF2-40B4-BE49-F238E27FC236}">
                  <a16:creationId xmlns:a16="http://schemas.microsoft.com/office/drawing/2014/main" id="{715AABB9-0490-48C0-B8DF-976CF973698A}"/>
                </a:ext>
              </a:extLst>
            </p:cNvPr>
            <p:cNvSpPr txBox="1"/>
            <p:nvPr/>
          </p:nvSpPr>
          <p:spPr>
            <a:xfrm>
              <a:off x="6263925" y="5996597"/>
              <a:ext cx="1092531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@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35" name="TextBox 69">
              <a:extLst>
                <a:ext uri="{FF2B5EF4-FFF2-40B4-BE49-F238E27FC236}">
                  <a16:creationId xmlns:a16="http://schemas.microsoft.com/office/drawing/2014/main" id="{0BEE6E40-3F15-4A2F-B79E-9B703D6E2693}"/>
                </a:ext>
              </a:extLst>
            </p:cNvPr>
            <p:cNvSpPr txBox="1"/>
            <p:nvPr/>
          </p:nvSpPr>
          <p:spPr>
            <a:xfrm>
              <a:off x="3350730" y="5992392"/>
              <a:ext cx="101253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Vinnova.se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936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E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31838" y="1250949"/>
            <a:ext cx="10728327" cy="1822153"/>
          </a:xfrm>
        </p:spPr>
        <p:txBody>
          <a:bodyPr anchor="b" anchorCtr="0"/>
          <a:lstStyle>
            <a:lvl1pPr algn="ctr">
              <a:defRPr sz="6400" spc="0" baseline="0">
                <a:solidFill>
                  <a:schemeClr val="tx1"/>
                </a:solidFill>
              </a:defRPr>
            </a:lvl1pPr>
          </a:lstStyle>
          <a:p>
            <a:r>
              <a:rPr lang="sv-SE" err="1"/>
              <a:t>Name</a:t>
            </a:r>
            <a:r>
              <a:rPr lang="sv-SE"/>
              <a:t> </a:t>
            </a:r>
            <a:r>
              <a:rPr lang="sv-SE" err="1"/>
              <a:t>of</a:t>
            </a:r>
            <a:r>
              <a:rPr lang="sv-SE"/>
              <a:t> my presentation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720200" y="3082007"/>
            <a:ext cx="8751600" cy="706018"/>
          </a:xfrm>
        </p:spPr>
        <p:txBody>
          <a:bodyPr>
            <a:noAutofit/>
          </a:bodyPr>
          <a:lstStyle>
            <a:lvl1pPr marL="0" indent="0" algn="ctr">
              <a:buNone/>
              <a:defRPr sz="2600" cap="all" spc="10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Namn på presentatör eller underrubrik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DB92622-4171-4776-9DBD-E06289A36BD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99F7449-210D-4138-9070-A85A449EFFC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9C5660C-D0FE-434C-B2E8-AC0ACF05863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E0CEAA0B-676E-45C5-A71A-37B5C5DEEF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4280452" y="4551273"/>
            <a:ext cx="3631096" cy="78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7006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objekt 14">
            <a:extLst>
              <a:ext uri="{FF2B5EF4-FFF2-40B4-BE49-F238E27FC236}">
                <a16:creationId xmlns:a16="http://schemas.microsoft.com/office/drawing/2014/main" id="{7C098F24-9A61-4B0B-9BF1-A4A7635F20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22960" y="2934586"/>
            <a:ext cx="4549195" cy="988828"/>
          </a:xfrm>
          <a:prstGeom prst="rect">
            <a:avLst/>
          </a:prstGeom>
        </p:spPr>
      </p:pic>
      <p:grpSp>
        <p:nvGrpSpPr>
          <p:cNvPr id="12" name="Grupp 11">
            <a:extLst>
              <a:ext uri="{FF2B5EF4-FFF2-40B4-BE49-F238E27FC236}">
                <a16:creationId xmlns:a16="http://schemas.microsoft.com/office/drawing/2014/main" id="{6FE92AEF-B99F-42ED-B49C-592A4D4C7C6A}"/>
              </a:ext>
            </a:extLst>
          </p:cNvPr>
          <p:cNvGrpSpPr/>
          <p:nvPr userDrawn="1"/>
        </p:nvGrpSpPr>
        <p:grpSpPr>
          <a:xfrm>
            <a:off x="3125148" y="4815923"/>
            <a:ext cx="5941704" cy="390895"/>
            <a:chOff x="2953940" y="5934146"/>
            <a:chExt cx="5941704" cy="390895"/>
          </a:xfrm>
        </p:grpSpPr>
        <p:sp>
          <p:nvSpPr>
            <p:cNvPr id="18" name="Shape 2944">
              <a:extLst>
                <a:ext uri="{FF2B5EF4-FFF2-40B4-BE49-F238E27FC236}">
                  <a16:creationId xmlns:a16="http://schemas.microsoft.com/office/drawing/2014/main" id="{CF095696-4842-486D-A9E6-E99B163D29D7}"/>
                </a:ext>
              </a:extLst>
            </p:cNvPr>
            <p:cNvSpPr/>
            <p:nvPr/>
          </p:nvSpPr>
          <p:spPr>
            <a:xfrm>
              <a:off x="2953940" y="5939588"/>
              <a:ext cx="385454" cy="385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50" y="17620"/>
                  </a:moveTo>
                  <a:cubicBezTo>
                    <a:pt x="17270" y="17122"/>
                    <a:pt x="16604" y="16682"/>
                    <a:pt x="15855" y="16324"/>
                  </a:cubicBezTo>
                  <a:cubicBezTo>
                    <a:pt x="15868" y="16284"/>
                    <a:pt x="15882" y="16244"/>
                    <a:pt x="15896" y="16203"/>
                  </a:cubicBezTo>
                  <a:cubicBezTo>
                    <a:pt x="16131" y="15456"/>
                    <a:pt x="16320" y="14656"/>
                    <a:pt x="16454" y="13811"/>
                  </a:cubicBezTo>
                  <a:cubicBezTo>
                    <a:pt x="16471" y="13704"/>
                    <a:pt x="16484" y="13596"/>
                    <a:pt x="16499" y="13488"/>
                  </a:cubicBezTo>
                  <a:cubicBezTo>
                    <a:pt x="16544" y="13166"/>
                    <a:pt x="16581" y="12839"/>
                    <a:pt x="16610" y="12507"/>
                  </a:cubicBezTo>
                  <a:cubicBezTo>
                    <a:pt x="16621" y="12383"/>
                    <a:pt x="16632" y="12260"/>
                    <a:pt x="16641" y="12135"/>
                  </a:cubicBezTo>
                  <a:cubicBezTo>
                    <a:pt x="16660" y="11858"/>
                    <a:pt x="16664" y="11574"/>
                    <a:pt x="16673" y="11291"/>
                  </a:cubicBezTo>
                  <a:lnTo>
                    <a:pt x="20598" y="11291"/>
                  </a:lnTo>
                  <a:cubicBezTo>
                    <a:pt x="20476" y="13747"/>
                    <a:pt x="19450" y="15962"/>
                    <a:pt x="17850" y="17620"/>
                  </a:cubicBezTo>
                  <a:moveTo>
                    <a:pt x="13714" y="20178"/>
                  </a:moveTo>
                  <a:cubicBezTo>
                    <a:pt x="13925" y="19957"/>
                    <a:pt x="14127" y="19710"/>
                    <a:pt x="14321" y="19444"/>
                  </a:cubicBezTo>
                  <a:cubicBezTo>
                    <a:pt x="14339" y="19419"/>
                    <a:pt x="14357" y="19394"/>
                    <a:pt x="14375" y="19369"/>
                  </a:cubicBezTo>
                  <a:cubicBezTo>
                    <a:pt x="14764" y="18822"/>
                    <a:pt x="15116" y="18192"/>
                    <a:pt x="15420" y="17488"/>
                  </a:cubicBezTo>
                  <a:cubicBezTo>
                    <a:pt x="15436" y="17450"/>
                    <a:pt x="15451" y="17410"/>
                    <a:pt x="15467" y="17372"/>
                  </a:cubicBezTo>
                  <a:cubicBezTo>
                    <a:pt x="15485" y="17329"/>
                    <a:pt x="15499" y="17282"/>
                    <a:pt x="15517" y="17239"/>
                  </a:cubicBezTo>
                  <a:cubicBezTo>
                    <a:pt x="16123" y="17535"/>
                    <a:pt x="16665" y="17890"/>
                    <a:pt x="17142" y="18285"/>
                  </a:cubicBezTo>
                  <a:cubicBezTo>
                    <a:pt x="16149" y="19129"/>
                    <a:pt x="14989" y="19782"/>
                    <a:pt x="13714" y="20178"/>
                  </a:cubicBezTo>
                  <a:moveTo>
                    <a:pt x="11291" y="20569"/>
                  </a:moveTo>
                  <a:lnTo>
                    <a:pt x="11291" y="16221"/>
                  </a:lnTo>
                  <a:cubicBezTo>
                    <a:pt x="12498" y="16271"/>
                    <a:pt x="13638" y="16493"/>
                    <a:pt x="14652" y="16869"/>
                  </a:cubicBezTo>
                  <a:cubicBezTo>
                    <a:pt x="13850" y="18909"/>
                    <a:pt x="12654" y="20298"/>
                    <a:pt x="11291" y="20569"/>
                  </a:cubicBezTo>
                  <a:moveTo>
                    <a:pt x="11291" y="11291"/>
                  </a:moveTo>
                  <a:lnTo>
                    <a:pt x="15697" y="11291"/>
                  </a:lnTo>
                  <a:cubicBezTo>
                    <a:pt x="15655" y="12995"/>
                    <a:pt x="15392" y="14581"/>
                    <a:pt x="14971" y="15948"/>
                  </a:cubicBezTo>
                  <a:cubicBezTo>
                    <a:pt x="13855" y="15534"/>
                    <a:pt x="12608" y="15291"/>
                    <a:pt x="11291" y="15240"/>
                  </a:cubicBezTo>
                  <a:cubicBezTo>
                    <a:pt x="11291" y="15240"/>
                    <a:pt x="11291" y="11291"/>
                    <a:pt x="11291" y="11291"/>
                  </a:cubicBezTo>
                  <a:close/>
                  <a:moveTo>
                    <a:pt x="11291" y="6360"/>
                  </a:moveTo>
                  <a:cubicBezTo>
                    <a:pt x="12608" y="6309"/>
                    <a:pt x="13855" y="6066"/>
                    <a:pt x="14971" y="5652"/>
                  </a:cubicBezTo>
                  <a:cubicBezTo>
                    <a:pt x="15392" y="7019"/>
                    <a:pt x="15655" y="8605"/>
                    <a:pt x="15697" y="10309"/>
                  </a:cubicBezTo>
                  <a:lnTo>
                    <a:pt x="11291" y="10309"/>
                  </a:lnTo>
                  <a:cubicBezTo>
                    <a:pt x="11291" y="10309"/>
                    <a:pt x="11291" y="6360"/>
                    <a:pt x="11291" y="6360"/>
                  </a:cubicBezTo>
                  <a:close/>
                  <a:moveTo>
                    <a:pt x="11291" y="1031"/>
                  </a:moveTo>
                  <a:cubicBezTo>
                    <a:pt x="12654" y="1302"/>
                    <a:pt x="13850" y="2691"/>
                    <a:pt x="14652" y="4731"/>
                  </a:cubicBezTo>
                  <a:cubicBezTo>
                    <a:pt x="13638" y="5107"/>
                    <a:pt x="12498" y="5329"/>
                    <a:pt x="11291" y="5379"/>
                  </a:cubicBezTo>
                  <a:cubicBezTo>
                    <a:pt x="11291" y="5379"/>
                    <a:pt x="11291" y="1031"/>
                    <a:pt x="11291" y="1031"/>
                  </a:cubicBezTo>
                  <a:close/>
                  <a:moveTo>
                    <a:pt x="17142" y="3315"/>
                  </a:moveTo>
                  <a:cubicBezTo>
                    <a:pt x="16665" y="3711"/>
                    <a:pt x="16123" y="4065"/>
                    <a:pt x="15517" y="4361"/>
                  </a:cubicBezTo>
                  <a:cubicBezTo>
                    <a:pt x="15499" y="4318"/>
                    <a:pt x="15485" y="4271"/>
                    <a:pt x="15467" y="4229"/>
                  </a:cubicBezTo>
                  <a:cubicBezTo>
                    <a:pt x="15451" y="4190"/>
                    <a:pt x="15436" y="4151"/>
                    <a:pt x="15420" y="4112"/>
                  </a:cubicBezTo>
                  <a:cubicBezTo>
                    <a:pt x="15116" y="3408"/>
                    <a:pt x="14764" y="2778"/>
                    <a:pt x="14375" y="2231"/>
                  </a:cubicBezTo>
                  <a:cubicBezTo>
                    <a:pt x="14357" y="2206"/>
                    <a:pt x="14339" y="2181"/>
                    <a:pt x="14321" y="2156"/>
                  </a:cubicBezTo>
                  <a:cubicBezTo>
                    <a:pt x="14127" y="1890"/>
                    <a:pt x="13925" y="1643"/>
                    <a:pt x="13714" y="1422"/>
                  </a:cubicBezTo>
                  <a:cubicBezTo>
                    <a:pt x="14989" y="1818"/>
                    <a:pt x="16149" y="2471"/>
                    <a:pt x="17142" y="3315"/>
                  </a:cubicBezTo>
                  <a:moveTo>
                    <a:pt x="20598" y="10309"/>
                  </a:moveTo>
                  <a:lnTo>
                    <a:pt x="16673" y="10309"/>
                  </a:lnTo>
                  <a:cubicBezTo>
                    <a:pt x="16664" y="10027"/>
                    <a:pt x="16660" y="9742"/>
                    <a:pt x="16641" y="9465"/>
                  </a:cubicBezTo>
                  <a:cubicBezTo>
                    <a:pt x="16632" y="9340"/>
                    <a:pt x="16621" y="9217"/>
                    <a:pt x="16610" y="9093"/>
                  </a:cubicBezTo>
                  <a:cubicBezTo>
                    <a:pt x="16581" y="8761"/>
                    <a:pt x="16544" y="8434"/>
                    <a:pt x="16499" y="8112"/>
                  </a:cubicBezTo>
                  <a:cubicBezTo>
                    <a:pt x="16484" y="8005"/>
                    <a:pt x="16471" y="7896"/>
                    <a:pt x="16454" y="7789"/>
                  </a:cubicBezTo>
                  <a:cubicBezTo>
                    <a:pt x="16320" y="6944"/>
                    <a:pt x="16131" y="6144"/>
                    <a:pt x="15896" y="5397"/>
                  </a:cubicBezTo>
                  <a:cubicBezTo>
                    <a:pt x="15882" y="5357"/>
                    <a:pt x="15868" y="5317"/>
                    <a:pt x="15855" y="5276"/>
                  </a:cubicBezTo>
                  <a:cubicBezTo>
                    <a:pt x="16604" y="4918"/>
                    <a:pt x="17270" y="4478"/>
                    <a:pt x="17850" y="3981"/>
                  </a:cubicBezTo>
                  <a:cubicBezTo>
                    <a:pt x="19450" y="5638"/>
                    <a:pt x="20476" y="7853"/>
                    <a:pt x="20598" y="10309"/>
                  </a:cubicBezTo>
                  <a:moveTo>
                    <a:pt x="10309" y="5379"/>
                  </a:moveTo>
                  <a:cubicBezTo>
                    <a:pt x="9101" y="5329"/>
                    <a:pt x="7961" y="5107"/>
                    <a:pt x="6947" y="4731"/>
                  </a:cubicBezTo>
                  <a:cubicBezTo>
                    <a:pt x="7749" y="2691"/>
                    <a:pt x="8945" y="1302"/>
                    <a:pt x="10309" y="1031"/>
                  </a:cubicBezTo>
                  <a:cubicBezTo>
                    <a:pt x="10309" y="1031"/>
                    <a:pt x="10309" y="5379"/>
                    <a:pt x="10309" y="5379"/>
                  </a:cubicBezTo>
                  <a:close/>
                  <a:moveTo>
                    <a:pt x="10309" y="10309"/>
                  </a:moveTo>
                  <a:lnTo>
                    <a:pt x="5903" y="10309"/>
                  </a:lnTo>
                  <a:cubicBezTo>
                    <a:pt x="5945" y="8605"/>
                    <a:pt x="6207" y="7019"/>
                    <a:pt x="6629" y="5652"/>
                  </a:cubicBezTo>
                  <a:cubicBezTo>
                    <a:pt x="7745" y="6066"/>
                    <a:pt x="8991" y="6309"/>
                    <a:pt x="10309" y="6360"/>
                  </a:cubicBezTo>
                  <a:cubicBezTo>
                    <a:pt x="10309" y="6360"/>
                    <a:pt x="10309" y="10309"/>
                    <a:pt x="10309" y="10309"/>
                  </a:cubicBezTo>
                  <a:close/>
                  <a:moveTo>
                    <a:pt x="10309" y="15240"/>
                  </a:moveTo>
                  <a:cubicBezTo>
                    <a:pt x="8991" y="15291"/>
                    <a:pt x="7745" y="15534"/>
                    <a:pt x="6629" y="15948"/>
                  </a:cubicBezTo>
                  <a:cubicBezTo>
                    <a:pt x="6207" y="14581"/>
                    <a:pt x="5945" y="12995"/>
                    <a:pt x="5903" y="11291"/>
                  </a:cubicBezTo>
                  <a:lnTo>
                    <a:pt x="10309" y="11291"/>
                  </a:lnTo>
                  <a:cubicBezTo>
                    <a:pt x="10309" y="11291"/>
                    <a:pt x="10309" y="15240"/>
                    <a:pt x="10309" y="15240"/>
                  </a:cubicBezTo>
                  <a:close/>
                  <a:moveTo>
                    <a:pt x="10309" y="20569"/>
                  </a:moveTo>
                  <a:cubicBezTo>
                    <a:pt x="8945" y="20298"/>
                    <a:pt x="7749" y="18909"/>
                    <a:pt x="6947" y="16869"/>
                  </a:cubicBezTo>
                  <a:cubicBezTo>
                    <a:pt x="7961" y="16493"/>
                    <a:pt x="9101" y="16271"/>
                    <a:pt x="10309" y="16221"/>
                  </a:cubicBezTo>
                  <a:cubicBezTo>
                    <a:pt x="10309" y="16221"/>
                    <a:pt x="10309" y="20569"/>
                    <a:pt x="10309" y="20569"/>
                  </a:cubicBezTo>
                  <a:close/>
                  <a:moveTo>
                    <a:pt x="4458" y="18285"/>
                  </a:moveTo>
                  <a:cubicBezTo>
                    <a:pt x="4934" y="17890"/>
                    <a:pt x="5476" y="17535"/>
                    <a:pt x="6083" y="17239"/>
                  </a:cubicBezTo>
                  <a:cubicBezTo>
                    <a:pt x="6100" y="17282"/>
                    <a:pt x="6115" y="17329"/>
                    <a:pt x="6132" y="17372"/>
                  </a:cubicBezTo>
                  <a:cubicBezTo>
                    <a:pt x="6149" y="17410"/>
                    <a:pt x="6163" y="17450"/>
                    <a:pt x="6180" y="17488"/>
                  </a:cubicBezTo>
                  <a:cubicBezTo>
                    <a:pt x="6484" y="18192"/>
                    <a:pt x="6835" y="18822"/>
                    <a:pt x="7224" y="19369"/>
                  </a:cubicBezTo>
                  <a:cubicBezTo>
                    <a:pt x="7242" y="19394"/>
                    <a:pt x="7261" y="19419"/>
                    <a:pt x="7279" y="19444"/>
                  </a:cubicBezTo>
                  <a:cubicBezTo>
                    <a:pt x="7472" y="19710"/>
                    <a:pt x="7674" y="19957"/>
                    <a:pt x="7886" y="20178"/>
                  </a:cubicBezTo>
                  <a:cubicBezTo>
                    <a:pt x="6610" y="19782"/>
                    <a:pt x="5451" y="19129"/>
                    <a:pt x="4458" y="18285"/>
                  </a:cubicBezTo>
                  <a:moveTo>
                    <a:pt x="1002" y="11291"/>
                  </a:moveTo>
                  <a:lnTo>
                    <a:pt x="4927" y="11291"/>
                  </a:lnTo>
                  <a:cubicBezTo>
                    <a:pt x="4935" y="11574"/>
                    <a:pt x="4940" y="11858"/>
                    <a:pt x="4958" y="12135"/>
                  </a:cubicBezTo>
                  <a:cubicBezTo>
                    <a:pt x="4967" y="12260"/>
                    <a:pt x="4979" y="12383"/>
                    <a:pt x="4989" y="12507"/>
                  </a:cubicBezTo>
                  <a:cubicBezTo>
                    <a:pt x="5018" y="12839"/>
                    <a:pt x="5055" y="13166"/>
                    <a:pt x="5100" y="13488"/>
                  </a:cubicBezTo>
                  <a:cubicBezTo>
                    <a:pt x="5116" y="13596"/>
                    <a:pt x="5129" y="13704"/>
                    <a:pt x="5146" y="13811"/>
                  </a:cubicBezTo>
                  <a:cubicBezTo>
                    <a:pt x="5280" y="14656"/>
                    <a:pt x="5468" y="15456"/>
                    <a:pt x="5704" y="16203"/>
                  </a:cubicBezTo>
                  <a:cubicBezTo>
                    <a:pt x="5718" y="16244"/>
                    <a:pt x="5731" y="16284"/>
                    <a:pt x="5744" y="16324"/>
                  </a:cubicBezTo>
                  <a:cubicBezTo>
                    <a:pt x="4996" y="16682"/>
                    <a:pt x="4330" y="17122"/>
                    <a:pt x="3749" y="17620"/>
                  </a:cubicBezTo>
                  <a:cubicBezTo>
                    <a:pt x="2150" y="15962"/>
                    <a:pt x="1123" y="13747"/>
                    <a:pt x="1002" y="11291"/>
                  </a:cubicBezTo>
                  <a:moveTo>
                    <a:pt x="3749" y="3981"/>
                  </a:moveTo>
                  <a:cubicBezTo>
                    <a:pt x="4330" y="4478"/>
                    <a:pt x="4996" y="4918"/>
                    <a:pt x="5744" y="5276"/>
                  </a:cubicBezTo>
                  <a:cubicBezTo>
                    <a:pt x="5731" y="5317"/>
                    <a:pt x="5718" y="5357"/>
                    <a:pt x="5704" y="5397"/>
                  </a:cubicBezTo>
                  <a:cubicBezTo>
                    <a:pt x="5469" y="6144"/>
                    <a:pt x="5280" y="6944"/>
                    <a:pt x="5146" y="7789"/>
                  </a:cubicBezTo>
                  <a:cubicBezTo>
                    <a:pt x="5129" y="7896"/>
                    <a:pt x="5116" y="8005"/>
                    <a:pt x="5100" y="8112"/>
                  </a:cubicBezTo>
                  <a:cubicBezTo>
                    <a:pt x="5055" y="8434"/>
                    <a:pt x="5018" y="8761"/>
                    <a:pt x="4989" y="9093"/>
                  </a:cubicBezTo>
                  <a:cubicBezTo>
                    <a:pt x="4979" y="9217"/>
                    <a:pt x="4967" y="9340"/>
                    <a:pt x="4958" y="9465"/>
                  </a:cubicBezTo>
                  <a:cubicBezTo>
                    <a:pt x="4940" y="9742"/>
                    <a:pt x="4935" y="10027"/>
                    <a:pt x="4927" y="10309"/>
                  </a:cubicBezTo>
                  <a:lnTo>
                    <a:pt x="1002" y="10309"/>
                  </a:lnTo>
                  <a:cubicBezTo>
                    <a:pt x="1123" y="7853"/>
                    <a:pt x="2150" y="5638"/>
                    <a:pt x="3749" y="3981"/>
                  </a:cubicBezTo>
                  <a:moveTo>
                    <a:pt x="7886" y="1422"/>
                  </a:moveTo>
                  <a:cubicBezTo>
                    <a:pt x="7674" y="1643"/>
                    <a:pt x="7472" y="1890"/>
                    <a:pt x="7279" y="2156"/>
                  </a:cubicBezTo>
                  <a:cubicBezTo>
                    <a:pt x="7261" y="2181"/>
                    <a:pt x="7242" y="2206"/>
                    <a:pt x="7224" y="2231"/>
                  </a:cubicBezTo>
                  <a:cubicBezTo>
                    <a:pt x="6835" y="2778"/>
                    <a:pt x="6484" y="3408"/>
                    <a:pt x="6180" y="4112"/>
                  </a:cubicBezTo>
                  <a:cubicBezTo>
                    <a:pt x="6163" y="4151"/>
                    <a:pt x="6149" y="4190"/>
                    <a:pt x="6132" y="4229"/>
                  </a:cubicBezTo>
                  <a:cubicBezTo>
                    <a:pt x="6115" y="4271"/>
                    <a:pt x="6100" y="4318"/>
                    <a:pt x="6083" y="4361"/>
                  </a:cubicBezTo>
                  <a:cubicBezTo>
                    <a:pt x="5476" y="4065"/>
                    <a:pt x="4934" y="3711"/>
                    <a:pt x="4458" y="3315"/>
                  </a:cubicBezTo>
                  <a:cubicBezTo>
                    <a:pt x="5451" y="2471"/>
                    <a:pt x="6610" y="1818"/>
                    <a:pt x="7886" y="1422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19" name="Shape 2865">
              <a:extLst>
                <a:ext uri="{FF2B5EF4-FFF2-40B4-BE49-F238E27FC236}">
                  <a16:creationId xmlns:a16="http://schemas.microsoft.com/office/drawing/2014/main" id="{4DFE9CE8-F2EE-43CE-B609-B773717A3595}"/>
                </a:ext>
              </a:extLst>
            </p:cNvPr>
            <p:cNvSpPr/>
            <p:nvPr/>
          </p:nvSpPr>
          <p:spPr>
            <a:xfrm>
              <a:off x="4476213" y="5934146"/>
              <a:ext cx="381638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5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moveTo>
                    <a:pt x="13430" y="9320"/>
                  </a:moveTo>
                  <a:cubicBezTo>
                    <a:pt x="11975" y="9320"/>
                    <a:pt x="11780" y="10196"/>
                    <a:pt x="11780" y="10196"/>
                  </a:cubicBezTo>
                  <a:lnTo>
                    <a:pt x="11782" y="9327"/>
                  </a:lnTo>
                  <a:lnTo>
                    <a:pt x="9818" y="9327"/>
                  </a:lnTo>
                  <a:lnTo>
                    <a:pt x="9818" y="14727"/>
                  </a:lnTo>
                  <a:lnTo>
                    <a:pt x="11782" y="14727"/>
                  </a:lnTo>
                  <a:lnTo>
                    <a:pt x="11782" y="11782"/>
                  </a:lnTo>
                  <a:cubicBezTo>
                    <a:pt x="11782" y="11782"/>
                    <a:pt x="11782" y="10793"/>
                    <a:pt x="12616" y="10793"/>
                  </a:cubicBezTo>
                  <a:cubicBezTo>
                    <a:pt x="13086" y="10793"/>
                    <a:pt x="13255" y="11232"/>
                    <a:pt x="13255" y="11782"/>
                  </a:cubicBezTo>
                  <a:lnTo>
                    <a:pt x="13255" y="14727"/>
                  </a:lnTo>
                  <a:lnTo>
                    <a:pt x="15218" y="14727"/>
                  </a:lnTo>
                  <a:lnTo>
                    <a:pt x="15218" y="11782"/>
                  </a:lnTo>
                  <a:cubicBezTo>
                    <a:pt x="15218" y="10245"/>
                    <a:pt x="14550" y="9320"/>
                    <a:pt x="13430" y="9320"/>
                  </a:cubicBezTo>
                  <a:moveTo>
                    <a:pt x="6873" y="14727"/>
                  </a:moveTo>
                  <a:lnTo>
                    <a:pt x="8829" y="14727"/>
                  </a:lnTo>
                  <a:lnTo>
                    <a:pt x="8829" y="9320"/>
                  </a:lnTo>
                  <a:lnTo>
                    <a:pt x="6873" y="9320"/>
                  </a:lnTo>
                  <a:cubicBezTo>
                    <a:pt x="6873" y="9320"/>
                    <a:pt x="6873" y="14727"/>
                    <a:pt x="6873" y="14727"/>
                  </a:cubicBezTo>
                  <a:close/>
                  <a:moveTo>
                    <a:pt x="7851" y="6873"/>
                  </a:moveTo>
                  <a:cubicBezTo>
                    <a:pt x="7311" y="6873"/>
                    <a:pt x="6873" y="7313"/>
                    <a:pt x="6873" y="7856"/>
                  </a:cubicBezTo>
                  <a:cubicBezTo>
                    <a:pt x="6873" y="8399"/>
                    <a:pt x="7311" y="8839"/>
                    <a:pt x="7851" y="8839"/>
                  </a:cubicBezTo>
                  <a:cubicBezTo>
                    <a:pt x="8391" y="8839"/>
                    <a:pt x="8829" y="8399"/>
                    <a:pt x="8829" y="7856"/>
                  </a:cubicBezTo>
                  <a:cubicBezTo>
                    <a:pt x="8829" y="7313"/>
                    <a:pt x="8391" y="6873"/>
                    <a:pt x="7851" y="6873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0" name="Shape 2859">
              <a:extLst>
                <a:ext uri="{FF2B5EF4-FFF2-40B4-BE49-F238E27FC236}">
                  <a16:creationId xmlns:a16="http://schemas.microsoft.com/office/drawing/2014/main" id="{9A30A80B-E55E-45BE-82AA-9E1B127CD2ED}"/>
                </a:ext>
              </a:extLst>
            </p:cNvPr>
            <p:cNvSpPr/>
            <p:nvPr/>
          </p:nvSpPr>
          <p:spPr>
            <a:xfrm>
              <a:off x="5853448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moveTo>
                    <a:pt x="15929" y="7018"/>
                  </a:moveTo>
                  <a:cubicBezTo>
                    <a:pt x="15539" y="7246"/>
                    <a:pt x="15108" y="7411"/>
                    <a:pt x="14650" y="7500"/>
                  </a:cubicBezTo>
                  <a:cubicBezTo>
                    <a:pt x="14282" y="7114"/>
                    <a:pt x="13759" y="6874"/>
                    <a:pt x="13179" y="6874"/>
                  </a:cubicBezTo>
                  <a:cubicBezTo>
                    <a:pt x="12067" y="6874"/>
                    <a:pt x="11165" y="7762"/>
                    <a:pt x="11165" y="8856"/>
                  </a:cubicBezTo>
                  <a:cubicBezTo>
                    <a:pt x="11165" y="9011"/>
                    <a:pt x="11183" y="9162"/>
                    <a:pt x="11217" y="9308"/>
                  </a:cubicBezTo>
                  <a:cubicBezTo>
                    <a:pt x="9543" y="9225"/>
                    <a:pt x="8059" y="8436"/>
                    <a:pt x="7065" y="7236"/>
                  </a:cubicBezTo>
                  <a:cubicBezTo>
                    <a:pt x="6892" y="7530"/>
                    <a:pt x="6793" y="7869"/>
                    <a:pt x="6793" y="8233"/>
                  </a:cubicBezTo>
                  <a:cubicBezTo>
                    <a:pt x="6793" y="8921"/>
                    <a:pt x="7148" y="9528"/>
                    <a:pt x="7689" y="9883"/>
                  </a:cubicBezTo>
                  <a:cubicBezTo>
                    <a:pt x="7359" y="9873"/>
                    <a:pt x="7048" y="9784"/>
                    <a:pt x="6776" y="9635"/>
                  </a:cubicBezTo>
                  <a:cubicBezTo>
                    <a:pt x="6776" y="9644"/>
                    <a:pt x="6776" y="9651"/>
                    <a:pt x="6776" y="9660"/>
                  </a:cubicBezTo>
                  <a:cubicBezTo>
                    <a:pt x="6776" y="10621"/>
                    <a:pt x="7471" y="11422"/>
                    <a:pt x="8392" y="11604"/>
                  </a:cubicBezTo>
                  <a:cubicBezTo>
                    <a:pt x="8223" y="11650"/>
                    <a:pt x="8045" y="11673"/>
                    <a:pt x="7861" y="11673"/>
                  </a:cubicBezTo>
                  <a:cubicBezTo>
                    <a:pt x="7732" y="11673"/>
                    <a:pt x="7605" y="11661"/>
                    <a:pt x="7483" y="11638"/>
                  </a:cubicBezTo>
                  <a:cubicBezTo>
                    <a:pt x="7739" y="12426"/>
                    <a:pt x="8483" y="12999"/>
                    <a:pt x="9364" y="13015"/>
                  </a:cubicBezTo>
                  <a:cubicBezTo>
                    <a:pt x="8674" y="13547"/>
                    <a:pt x="7806" y="13863"/>
                    <a:pt x="6862" y="13863"/>
                  </a:cubicBezTo>
                  <a:cubicBezTo>
                    <a:pt x="6699" y="13863"/>
                    <a:pt x="6540" y="13855"/>
                    <a:pt x="6382" y="13837"/>
                  </a:cubicBezTo>
                  <a:cubicBezTo>
                    <a:pt x="7274" y="14398"/>
                    <a:pt x="8332" y="14727"/>
                    <a:pt x="9470" y="14727"/>
                  </a:cubicBezTo>
                  <a:cubicBezTo>
                    <a:pt x="13175" y="14727"/>
                    <a:pt x="15201" y="11706"/>
                    <a:pt x="15201" y="9086"/>
                  </a:cubicBezTo>
                  <a:cubicBezTo>
                    <a:pt x="15201" y="9000"/>
                    <a:pt x="15199" y="8915"/>
                    <a:pt x="15195" y="8830"/>
                  </a:cubicBezTo>
                  <a:cubicBezTo>
                    <a:pt x="15588" y="8550"/>
                    <a:pt x="15930" y="8201"/>
                    <a:pt x="16200" y="7804"/>
                  </a:cubicBezTo>
                  <a:cubicBezTo>
                    <a:pt x="15839" y="7961"/>
                    <a:pt x="15451" y="8067"/>
                    <a:pt x="15043" y="8115"/>
                  </a:cubicBezTo>
                  <a:cubicBezTo>
                    <a:pt x="15459" y="7870"/>
                    <a:pt x="15778" y="7482"/>
                    <a:pt x="15929" y="7018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1" name="Shape 2860">
              <a:extLst>
                <a:ext uri="{FF2B5EF4-FFF2-40B4-BE49-F238E27FC236}">
                  <a16:creationId xmlns:a16="http://schemas.microsoft.com/office/drawing/2014/main" id="{AFEC9E8A-929A-43FA-B83B-C10322DC2D5B}"/>
                </a:ext>
              </a:extLst>
            </p:cNvPr>
            <p:cNvSpPr/>
            <p:nvPr/>
          </p:nvSpPr>
          <p:spPr>
            <a:xfrm>
              <a:off x="7528771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776" y="8468"/>
                  </a:moveTo>
                  <a:cubicBezTo>
                    <a:pt x="11776" y="8071"/>
                    <a:pt x="11817" y="7858"/>
                    <a:pt x="12428" y="7858"/>
                  </a:cubicBezTo>
                  <a:lnTo>
                    <a:pt x="13244" y="7858"/>
                  </a:lnTo>
                  <a:lnTo>
                    <a:pt x="13244" y="6381"/>
                  </a:lnTo>
                  <a:lnTo>
                    <a:pt x="11938" y="6381"/>
                  </a:lnTo>
                  <a:cubicBezTo>
                    <a:pt x="10369" y="6381"/>
                    <a:pt x="9816" y="7120"/>
                    <a:pt x="9816" y="8363"/>
                  </a:cubicBezTo>
                  <a:lnTo>
                    <a:pt x="9816" y="9322"/>
                  </a:lnTo>
                  <a:lnTo>
                    <a:pt x="8837" y="9322"/>
                  </a:lnTo>
                  <a:lnTo>
                    <a:pt x="8837" y="10800"/>
                  </a:lnTo>
                  <a:lnTo>
                    <a:pt x="9816" y="10800"/>
                  </a:lnTo>
                  <a:lnTo>
                    <a:pt x="9816" y="15219"/>
                  </a:lnTo>
                  <a:lnTo>
                    <a:pt x="11774" y="15219"/>
                  </a:lnTo>
                  <a:lnTo>
                    <a:pt x="11774" y="10800"/>
                  </a:lnTo>
                  <a:lnTo>
                    <a:pt x="13081" y="10800"/>
                  </a:lnTo>
                  <a:lnTo>
                    <a:pt x="13254" y="9322"/>
                  </a:lnTo>
                  <a:lnTo>
                    <a:pt x="11774" y="9322"/>
                  </a:lnTo>
                  <a:cubicBezTo>
                    <a:pt x="11774" y="9322"/>
                    <a:pt x="11776" y="8468"/>
                    <a:pt x="11776" y="8468"/>
                  </a:cubicBezTo>
                  <a:close/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2" name="TextBox 66">
              <a:extLst>
                <a:ext uri="{FF2B5EF4-FFF2-40B4-BE49-F238E27FC236}">
                  <a16:creationId xmlns:a16="http://schemas.microsoft.com/office/drawing/2014/main" id="{E1359A34-D8D1-4CB8-A795-F1413EF7B894}"/>
                </a:ext>
              </a:extLst>
            </p:cNvPr>
            <p:cNvSpPr txBox="1"/>
            <p:nvPr/>
          </p:nvSpPr>
          <p:spPr>
            <a:xfrm>
              <a:off x="4850233" y="5992391"/>
              <a:ext cx="802903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/Vinnova</a:t>
              </a:r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20E4F729-546E-4976-A7BC-2575E44D5E4F}"/>
                </a:ext>
              </a:extLst>
            </p:cNvPr>
            <p:cNvSpPr txBox="1"/>
            <p:nvPr/>
          </p:nvSpPr>
          <p:spPr>
            <a:xfrm>
              <a:off x="7943211" y="5992392"/>
              <a:ext cx="952433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/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24" name="TextBox 68">
              <a:extLst>
                <a:ext uri="{FF2B5EF4-FFF2-40B4-BE49-F238E27FC236}">
                  <a16:creationId xmlns:a16="http://schemas.microsoft.com/office/drawing/2014/main" id="{5522CB07-1959-4E55-B2E1-2029190D4279}"/>
                </a:ext>
              </a:extLst>
            </p:cNvPr>
            <p:cNvSpPr txBox="1"/>
            <p:nvPr/>
          </p:nvSpPr>
          <p:spPr>
            <a:xfrm>
              <a:off x="6263925" y="5996597"/>
              <a:ext cx="1092531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@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26" name="TextBox 69">
              <a:extLst>
                <a:ext uri="{FF2B5EF4-FFF2-40B4-BE49-F238E27FC236}">
                  <a16:creationId xmlns:a16="http://schemas.microsoft.com/office/drawing/2014/main" id="{7A2F68B5-543A-4A9F-B5AF-874092BE03CB}"/>
                </a:ext>
              </a:extLst>
            </p:cNvPr>
            <p:cNvSpPr txBox="1"/>
            <p:nvPr/>
          </p:nvSpPr>
          <p:spPr>
            <a:xfrm>
              <a:off x="3350730" y="5992392"/>
              <a:ext cx="101253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Vinnova.se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34828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ut E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 12">
            <a:extLst>
              <a:ext uri="{FF2B5EF4-FFF2-40B4-BE49-F238E27FC236}">
                <a16:creationId xmlns:a16="http://schemas.microsoft.com/office/drawing/2014/main" id="{E84C4FD0-0CC1-4741-B8CD-83CCEB9128FA}"/>
              </a:ext>
            </a:extLst>
          </p:cNvPr>
          <p:cNvGrpSpPr/>
          <p:nvPr userDrawn="1"/>
        </p:nvGrpSpPr>
        <p:grpSpPr>
          <a:xfrm>
            <a:off x="2953940" y="4848581"/>
            <a:ext cx="6411036" cy="390895"/>
            <a:chOff x="2953940" y="5934146"/>
            <a:chExt cx="6411036" cy="390895"/>
          </a:xfrm>
        </p:grpSpPr>
        <p:sp>
          <p:nvSpPr>
            <p:cNvPr id="14" name="Shape 2944">
              <a:extLst>
                <a:ext uri="{FF2B5EF4-FFF2-40B4-BE49-F238E27FC236}">
                  <a16:creationId xmlns:a16="http://schemas.microsoft.com/office/drawing/2014/main" id="{35A9D3FF-5D48-41D7-B586-397F7BFC1AAB}"/>
                </a:ext>
              </a:extLst>
            </p:cNvPr>
            <p:cNvSpPr/>
            <p:nvPr/>
          </p:nvSpPr>
          <p:spPr>
            <a:xfrm>
              <a:off x="2953940" y="5939588"/>
              <a:ext cx="385454" cy="385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50" y="17620"/>
                  </a:moveTo>
                  <a:cubicBezTo>
                    <a:pt x="17270" y="17122"/>
                    <a:pt x="16604" y="16682"/>
                    <a:pt x="15855" y="16324"/>
                  </a:cubicBezTo>
                  <a:cubicBezTo>
                    <a:pt x="15868" y="16284"/>
                    <a:pt x="15882" y="16244"/>
                    <a:pt x="15896" y="16203"/>
                  </a:cubicBezTo>
                  <a:cubicBezTo>
                    <a:pt x="16131" y="15456"/>
                    <a:pt x="16320" y="14656"/>
                    <a:pt x="16454" y="13811"/>
                  </a:cubicBezTo>
                  <a:cubicBezTo>
                    <a:pt x="16471" y="13704"/>
                    <a:pt x="16484" y="13596"/>
                    <a:pt x="16499" y="13488"/>
                  </a:cubicBezTo>
                  <a:cubicBezTo>
                    <a:pt x="16544" y="13166"/>
                    <a:pt x="16581" y="12839"/>
                    <a:pt x="16610" y="12507"/>
                  </a:cubicBezTo>
                  <a:cubicBezTo>
                    <a:pt x="16621" y="12383"/>
                    <a:pt x="16632" y="12260"/>
                    <a:pt x="16641" y="12135"/>
                  </a:cubicBezTo>
                  <a:cubicBezTo>
                    <a:pt x="16660" y="11858"/>
                    <a:pt x="16664" y="11574"/>
                    <a:pt x="16673" y="11291"/>
                  </a:cubicBezTo>
                  <a:lnTo>
                    <a:pt x="20598" y="11291"/>
                  </a:lnTo>
                  <a:cubicBezTo>
                    <a:pt x="20476" y="13747"/>
                    <a:pt x="19450" y="15962"/>
                    <a:pt x="17850" y="17620"/>
                  </a:cubicBezTo>
                  <a:moveTo>
                    <a:pt x="13714" y="20178"/>
                  </a:moveTo>
                  <a:cubicBezTo>
                    <a:pt x="13925" y="19957"/>
                    <a:pt x="14127" y="19710"/>
                    <a:pt x="14321" y="19444"/>
                  </a:cubicBezTo>
                  <a:cubicBezTo>
                    <a:pt x="14339" y="19419"/>
                    <a:pt x="14357" y="19394"/>
                    <a:pt x="14375" y="19369"/>
                  </a:cubicBezTo>
                  <a:cubicBezTo>
                    <a:pt x="14764" y="18822"/>
                    <a:pt x="15116" y="18192"/>
                    <a:pt x="15420" y="17488"/>
                  </a:cubicBezTo>
                  <a:cubicBezTo>
                    <a:pt x="15436" y="17450"/>
                    <a:pt x="15451" y="17410"/>
                    <a:pt x="15467" y="17372"/>
                  </a:cubicBezTo>
                  <a:cubicBezTo>
                    <a:pt x="15485" y="17329"/>
                    <a:pt x="15499" y="17282"/>
                    <a:pt x="15517" y="17239"/>
                  </a:cubicBezTo>
                  <a:cubicBezTo>
                    <a:pt x="16123" y="17535"/>
                    <a:pt x="16665" y="17890"/>
                    <a:pt x="17142" y="18285"/>
                  </a:cubicBezTo>
                  <a:cubicBezTo>
                    <a:pt x="16149" y="19129"/>
                    <a:pt x="14989" y="19782"/>
                    <a:pt x="13714" y="20178"/>
                  </a:cubicBezTo>
                  <a:moveTo>
                    <a:pt x="11291" y="20569"/>
                  </a:moveTo>
                  <a:lnTo>
                    <a:pt x="11291" y="16221"/>
                  </a:lnTo>
                  <a:cubicBezTo>
                    <a:pt x="12498" y="16271"/>
                    <a:pt x="13638" y="16493"/>
                    <a:pt x="14652" y="16869"/>
                  </a:cubicBezTo>
                  <a:cubicBezTo>
                    <a:pt x="13850" y="18909"/>
                    <a:pt x="12654" y="20298"/>
                    <a:pt x="11291" y="20569"/>
                  </a:cubicBezTo>
                  <a:moveTo>
                    <a:pt x="11291" y="11291"/>
                  </a:moveTo>
                  <a:lnTo>
                    <a:pt x="15697" y="11291"/>
                  </a:lnTo>
                  <a:cubicBezTo>
                    <a:pt x="15655" y="12995"/>
                    <a:pt x="15392" y="14581"/>
                    <a:pt x="14971" y="15948"/>
                  </a:cubicBezTo>
                  <a:cubicBezTo>
                    <a:pt x="13855" y="15534"/>
                    <a:pt x="12608" y="15291"/>
                    <a:pt x="11291" y="15240"/>
                  </a:cubicBezTo>
                  <a:cubicBezTo>
                    <a:pt x="11291" y="15240"/>
                    <a:pt x="11291" y="11291"/>
                    <a:pt x="11291" y="11291"/>
                  </a:cubicBezTo>
                  <a:close/>
                  <a:moveTo>
                    <a:pt x="11291" y="6360"/>
                  </a:moveTo>
                  <a:cubicBezTo>
                    <a:pt x="12608" y="6309"/>
                    <a:pt x="13855" y="6066"/>
                    <a:pt x="14971" y="5652"/>
                  </a:cubicBezTo>
                  <a:cubicBezTo>
                    <a:pt x="15392" y="7019"/>
                    <a:pt x="15655" y="8605"/>
                    <a:pt x="15697" y="10309"/>
                  </a:cubicBezTo>
                  <a:lnTo>
                    <a:pt x="11291" y="10309"/>
                  </a:lnTo>
                  <a:cubicBezTo>
                    <a:pt x="11291" y="10309"/>
                    <a:pt x="11291" y="6360"/>
                    <a:pt x="11291" y="6360"/>
                  </a:cubicBezTo>
                  <a:close/>
                  <a:moveTo>
                    <a:pt x="11291" y="1031"/>
                  </a:moveTo>
                  <a:cubicBezTo>
                    <a:pt x="12654" y="1302"/>
                    <a:pt x="13850" y="2691"/>
                    <a:pt x="14652" y="4731"/>
                  </a:cubicBezTo>
                  <a:cubicBezTo>
                    <a:pt x="13638" y="5107"/>
                    <a:pt x="12498" y="5329"/>
                    <a:pt x="11291" y="5379"/>
                  </a:cubicBezTo>
                  <a:cubicBezTo>
                    <a:pt x="11291" y="5379"/>
                    <a:pt x="11291" y="1031"/>
                    <a:pt x="11291" y="1031"/>
                  </a:cubicBezTo>
                  <a:close/>
                  <a:moveTo>
                    <a:pt x="17142" y="3315"/>
                  </a:moveTo>
                  <a:cubicBezTo>
                    <a:pt x="16665" y="3711"/>
                    <a:pt x="16123" y="4065"/>
                    <a:pt x="15517" y="4361"/>
                  </a:cubicBezTo>
                  <a:cubicBezTo>
                    <a:pt x="15499" y="4318"/>
                    <a:pt x="15485" y="4271"/>
                    <a:pt x="15467" y="4229"/>
                  </a:cubicBezTo>
                  <a:cubicBezTo>
                    <a:pt x="15451" y="4190"/>
                    <a:pt x="15436" y="4151"/>
                    <a:pt x="15420" y="4112"/>
                  </a:cubicBezTo>
                  <a:cubicBezTo>
                    <a:pt x="15116" y="3408"/>
                    <a:pt x="14764" y="2778"/>
                    <a:pt x="14375" y="2231"/>
                  </a:cubicBezTo>
                  <a:cubicBezTo>
                    <a:pt x="14357" y="2206"/>
                    <a:pt x="14339" y="2181"/>
                    <a:pt x="14321" y="2156"/>
                  </a:cubicBezTo>
                  <a:cubicBezTo>
                    <a:pt x="14127" y="1890"/>
                    <a:pt x="13925" y="1643"/>
                    <a:pt x="13714" y="1422"/>
                  </a:cubicBezTo>
                  <a:cubicBezTo>
                    <a:pt x="14989" y="1818"/>
                    <a:pt x="16149" y="2471"/>
                    <a:pt x="17142" y="3315"/>
                  </a:cubicBezTo>
                  <a:moveTo>
                    <a:pt x="20598" y="10309"/>
                  </a:moveTo>
                  <a:lnTo>
                    <a:pt x="16673" y="10309"/>
                  </a:lnTo>
                  <a:cubicBezTo>
                    <a:pt x="16664" y="10027"/>
                    <a:pt x="16660" y="9742"/>
                    <a:pt x="16641" y="9465"/>
                  </a:cubicBezTo>
                  <a:cubicBezTo>
                    <a:pt x="16632" y="9340"/>
                    <a:pt x="16621" y="9217"/>
                    <a:pt x="16610" y="9093"/>
                  </a:cubicBezTo>
                  <a:cubicBezTo>
                    <a:pt x="16581" y="8761"/>
                    <a:pt x="16544" y="8434"/>
                    <a:pt x="16499" y="8112"/>
                  </a:cubicBezTo>
                  <a:cubicBezTo>
                    <a:pt x="16484" y="8005"/>
                    <a:pt x="16471" y="7896"/>
                    <a:pt x="16454" y="7789"/>
                  </a:cubicBezTo>
                  <a:cubicBezTo>
                    <a:pt x="16320" y="6944"/>
                    <a:pt x="16131" y="6144"/>
                    <a:pt x="15896" y="5397"/>
                  </a:cubicBezTo>
                  <a:cubicBezTo>
                    <a:pt x="15882" y="5357"/>
                    <a:pt x="15868" y="5317"/>
                    <a:pt x="15855" y="5276"/>
                  </a:cubicBezTo>
                  <a:cubicBezTo>
                    <a:pt x="16604" y="4918"/>
                    <a:pt x="17270" y="4478"/>
                    <a:pt x="17850" y="3981"/>
                  </a:cubicBezTo>
                  <a:cubicBezTo>
                    <a:pt x="19450" y="5638"/>
                    <a:pt x="20476" y="7853"/>
                    <a:pt x="20598" y="10309"/>
                  </a:cubicBezTo>
                  <a:moveTo>
                    <a:pt x="10309" y="5379"/>
                  </a:moveTo>
                  <a:cubicBezTo>
                    <a:pt x="9101" y="5329"/>
                    <a:pt x="7961" y="5107"/>
                    <a:pt x="6947" y="4731"/>
                  </a:cubicBezTo>
                  <a:cubicBezTo>
                    <a:pt x="7749" y="2691"/>
                    <a:pt x="8945" y="1302"/>
                    <a:pt x="10309" y="1031"/>
                  </a:cubicBezTo>
                  <a:cubicBezTo>
                    <a:pt x="10309" y="1031"/>
                    <a:pt x="10309" y="5379"/>
                    <a:pt x="10309" y="5379"/>
                  </a:cubicBezTo>
                  <a:close/>
                  <a:moveTo>
                    <a:pt x="10309" y="10309"/>
                  </a:moveTo>
                  <a:lnTo>
                    <a:pt x="5903" y="10309"/>
                  </a:lnTo>
                  <a:cubicBezTo>
                    <a:pt x="5945" y="8605"/>
                    <a:pt x="6207" y="7019"/>
                    <a:pt x="6629" y="5652"/>
                  </a:cubicBezTo>
                  <a:cubicBezTo>
                    <a:pt x="7745" y="6066"/>
                    <a:pt x="8991" y="6309"/>
                    <a:pt x="10309" y="6360"/>
                  </a:cubicBezTo>
                  <a:cubicBezTo>
                    <a:pt x="10309" y="6360"/>
                    <a:pt x="10309" y="10309"/>
                    <a:pt x="10309" y="10309"/>
                  </a:cubicBezTo>
                  <a:close/>
                  <a:moveTo>
                    <a:pt x="10309" y="15240"/>
                  </a:moveTo>
                  <a:cubicBezTo>
                    <a:pt x="8991" y="15291"/>
                    <a:pt x="7745" y="15534"/>
                    <a:pt x="6629" y="15948"/>
                  </a:cubicBezTo>
                  <a:cubicBezTo>
                    <a:pt x="6207" y="14581"/>
                    <a:pt x="5945" y="12995"/>
                    <a:pt x="5903" y="11291"/>
                  </a:cubicBezTo>
                  <a:lnTo>
                    <a:pt x="10309" y="11291"/>
                  </a:lnTo>
                  <a:cubicBezTo>
                    <a:pt x="10309" y="11291"/>
                    <a:pt x="10309" y="15240"/>
                    <a:pt x="10309" y="15240"/>
                  </a:cubicBezTo>
                  <a:close/>
                  <a:moveTo>
                    <a:pt x="10309" y="20569"/>
                  </a:moveTo>
                  <a:cubicBezTo>
                    <a:pt x="8945" y="20298"/>
                    <a:pt x="7749" y="18909"/>
                    <a:pt x="6947" y="16869"/>
                  </a:cubicBezTo>
                  <a:cubicBezTo>
                    <a:pt x="7961" y="16493"/>
                    <a:pt x="9101" y="16271"/>
                    <a:pt x="10309" y="16221"/>
                  </a:cubicBezTo>
                  <a:cubicBezTo>
                    <a:pt x="10309" y="16221"/>
                    <a:pt x="10309" y="20569"/>
                    <a:pt x="10309" y="20569"/>
                  </a:cubicBezTo>
                  <a:close/>
                  <a:moveTo>
                    <a:pt x="4458" y="18285"/>
                  </a:moveTo>
                  <a:cubicBezTo>
                    <a:pt x="4934" y="17890"/>
                    <a:pt x="5476" y="17535"/>
                    <a:pt x="6083" y="17239"/>
                  </a:cubicBezTo>
                  <a:cubicBezTo>
                    <a:pt x="6100" y="17282"/>
                    <a:pt x="6115" y="17329"/>
                    <a:pt x="6132" y="17372"/>
                  </a:cubicBezTo>
                  <a:cubicBezTo>
                    <a:pt x="6149" y="17410"/>
                    <a:pt x="6163" y="17450"/>
                    <a:pt x="6180" y="17488"/>
                  </a:cubicBezTo>
                  <a:cubicBezTo>
                    <a:pt x="6484" y="18192"/>
                    <a:pt x="6835" y="18822"/>
                    <a:pt x="7224" y="19369"/>
                  </a:cubicBezTo>
                  <a:cubicBezTo>
                    <a:pt x="7242" y="19394"/>
                    <a:pt x="7261" y="19419"/>
                    <a:pt x="7279" y="19444"/>
                  </a:cubicBezTo>
                  <a:cubicBezTo>
                    <a:pt x="7472" y="19710"/>
                    <a:pt x="7674" y="19957"/>
                    <a:pt x="7886" y="20178"/>
                  </a:cubicBezTo>
                  <a:cubicBezTo>
                    <a:pt x="6610" y="19782"/>
                    <a:pt x="5451" y="19129"/>
                    <a:pt x="4458" y="18285"/>
                  </a:cubicBezTo>
                  <a:moveTo>
                    <a:pt x="1002" y="11291"/>
                  </a:moveTo>
                  <a:lnTo>
                    <a:pt x="4927" y="11291"/>
                  </a:lnTo>
                  <a:cubicBezTo>
                    <a:pt x="4935" y="11574"/>
                    <a:pt x="4940" y="11858"/>
                    <a:pt x="4958" y="12135"/>
                  </a:cubicBezTo>
                  <a:cubicBezTo>
                    <a:pt x="4967" y="12260"/>
                    <a:pt x="4979" y="12383"/>
                    <a:pt x="4989" y="12507"/>
                  </a:cubicBezTo>
                  <a:cubicBezTo>
                    <a:pt x="5018" y="12839"/>
                    <a:pt x="5055" y="13166"/>
                    <a:pt x="5100" y="13488"/>
                  </a:cubicBezTo>
                  <a:cubicBezTo>
                    <a:pt x="5116" y="13596"/>
                    <a:pt x="5129" y="13704"/>
                    <a:pt x="5146" y="13811"/>
                  </a:cubicBezTo>
                  <a:cubicBezTo>
                    <a:pt x="5280" y="14656"/>
                    <a:pt x="5468" y="15456"/>
                    <a:pt x="5704" y="16203"/>
                  </a:cubicBezTo>
                  <a:cubicBezTo>
                    <a:pt x="5718" y="16244"/>
                    <a:pt x="5731" y="16284"/>
                    <a:pt x="5744" y="16324"/>
                  </a:cubicBezTo>
                  <a:cubicBezTo>
                    <a:pt x="4996" y="16682"/>
                    <a:pt x="4330" y="17122"/>
                    <a:pt x="3749" y="17620"/>
                  </a:cubicBezTo>
                  <a:cubicBezTo>
                    <a:pt x="2150" y="15962"/>
                    <a:pt x="1123" y="13747"/>
                    <a:pt x="1002" y="11291"/>
                  </a:cubicBezTo>
                  <a:moveTo>
                    <a:pt x="3749" y="3981"/>
                  </a:moveTo>
                  <a:cubicBezTo>
                    <a:pt x="4330" y="4478"/>
                    <a:pt x="4996" y="4918"/>
                    <a:pt x="5744" y="5276"/>
                  </a:cubicBezTo>
                  <a:cubicBezTo>
                    <a:pt x="5731" y="5317"/>
                    <a:pt x="5718" y="5357"/>
                    <a:pt x="5704" y="5397"/>
                  </a:cubicBezTo>
                  <a:cubicBezTo>
                    <a:pt x="5469" y="6144"/>
                    <a:pt x="5280" y="6944"/>
                    <a:pt x="5146" y="7789"/>
                  </a:cubicBezTo>
                  <a:cubicBezTo>
                    <a:pt x="5129" y="7896"/>
                    <a:pt x="5116" y="8005"/>
                    <a:pt x="5100" y="8112"/>
                  </a:cubicBezTo>
                  <a:cubicBezTo>
                    <a:pt x="5055" y="8434"/>
                    <a:pt x="5018" y="8761"/>
                    <a:pt x="4989" y="9093"/>
                  </a:cubicBezTo>
                  <a:cubicBezTo>
                    <a:pt x="4979" y="9217"/>
                    <a:pt x="4967" y="9340"/>
                    <a:pt x="4958" y="9465"/>
                  </a:cubicBezTo>
                  <a:cubicBezTo>
                    <a:pt x="4940" y="9742"/>
                    <a:pt x="4935" y="10027"/>
                    <a:pt x="4927" y="10309"/>
                  </a:cubicBezTo>
                  <a:lnTo>
                    <a:pt x="1002" y="10309"/>
                  </a:lnTo>
                  <a:cubicBezTo>
                    <a:pt x="1123" y="7853"/>
                    <a:pt x="2150" y="5638"/>
                    <a:pt x="3749" y="3981"/>
                  </a:cubicBezTo>
                  <a:moveTo>
                    <a:pt x="7886" y="1422"/>
                  </a:moveTo>
                  <a:cubicBezTo>
                    <a:pt x="7674" y="1643"/>
                    <a:pt x="7472" y="1890"/>
                    <a:pt x="7279" y="2156"/>
                  </a:cubicBezTo>
                  <a:cubicBezTo>
                    <a:pt x="7261" y="2181"/>
                    <a:pt x="7242" y="2206"/>
                    <a:pt x="7224" y="2231"/>
                  </a:cubicBezTo>
                  <a:cubicBezTo>
                    <a:pt x="6835" y="2778"/>
                    <a:pt x="6484" y="3408"/>
                    <a:pt x="6180" y="4112"/>
                  </a:cubicBezTo>
                  <a:cubicBezTo>
                    <a:pt x="6163" y="4151"/>
                    <a:pt x="6149" y="4190"/>
                    <a:pt x="6132" y="4229"/>
                  </a:cubicBezTo>
                  <a:cubicBezTo>
                    <a:pt x="6115" y="4271"/>
                    <a:pt x="6100" y="4318"/>
                    <a:pt x="6083" y="4361"/>
                  </a:cubicBezTo>
                  <a:cubicBezTo>
                    <a:pt x="5476" y="4065"/>
                    <a:pt x="4934" y="3711"/>
                    <a:pt x="4458" y="3315"/>
                  </a:cubicBezTo>
                  <a:cubicBezTo>
                    <a:pt x="5451" y="2471"/>
                    <a:pt x="6610" y="1818"/>
                    <a:pt x="7886" y="1422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16" name="Shape 2865">
              <a:extLst>
                <a:ext uri="{FF2B5EF4-FFF2-40B4-BE49-F238E27FC236}">
                  <a16:creationId xmlns:a16="http://schemas.microsoft.com/office/drawing/2014/main" id="{0953A1D3-6C23-4748-BCE6-49FD5E7639F2}"/>
                </a:ext>
              </a:extLst>
            </p:cNvPr>
            <p:cNvSpPr/>
            <p:nvPr/>
          </p:nvSpPr>
          <p:spPr>
            <a:xfrm>
              <a:off x="4476213" y="5934146"/>
              <a:ext cx="381638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5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moveTo>
                    <a:pt x="13430" y="9320"/>
                  </a:moveTo>
                  <a:cubicBezTo>
                    <a:pt x="11975" y="9320"/>
                    <a:pt x="11780" y="10196"/>
                    <a:pt x="11780" y="10196"/>
                  </a:cubicBezTo>
                  <a:lnTo>
                    <a:pt x="11782" y="9327"/>
                  </a:lnTo>
                  <a:lnTo>
                    <a:pt x="9818" y="9327"/>
                  </a:lnTo>
                  <a:lnTo>
                    <a:pt x="9818" y="14727"/>
                  </a:lnTo>
                  <a:lnTo>
                    <a:pt x="11782" y="14727"/>
                  </a:lnTo>
                  <a:lnTo>
                    <a:pt x="11782" y="11782"/>
                  </a:lnTo>
                  <a:cubicBezTo>
                    <a:pt x="11782" y="11782"/>
                    <a:pt x="11782" y="10793"/>
                    <a:pt x="12616" y="10793"/>
                  </a:cubicBezTo>
                  <a:cubicBezTo>
                    <a:pt x="13086" y="10793"/>
                    <a:pt x="13255" y="11232"/>
                    <a:pt x="13255" y="11782"/>
                  </a:cubicBezTo>
                  <a:lnTo>
                    <a:pt x="13255" y="14727"/>
                  </a:lnTo>
                  <a:lnTo>
                    <a:pt x="15218" y="14727"/>
                  </a:lnTo>
                  <a:lnTo>
                    <a:pt x="15218" y="11782"/>
                  </a:lnTo>
                  <a:cubicBezTo>
                    <a:pt x="15218" y="10245"/>
                    <a:pt x="14550" y="9320"/>
                    <a:pt x="13430" y="9320"/>
                  </a:cubicBezTo>
                  <a:moveTo>
                    <a:pt x="6873" y="14727"/>
                  </a:moveTo>
                  <a:lnTo>
                    <a:pt x="8829" y="14727"/>
                  </a:lnTo>
                  <a:lnTo>
                    <a:pt x="8829" y="9320"/>
                  </a:lnTo>
                  <a:lnTo>
                    <a:pt x="6873" y="9320"/>
                  </a:lnTo>
                  <a:cubicBezTo>
                    <a:pt x="6873" y="9320"/>
                    <a:pt x="6873" y="14727"/>
                    <a:pt x="6873" y="14727"/>
                  </a:cubicBezTo>
                  <a:close/>
                  <a:moveTo>
                    <a:pt x="7851" y="6873"/>
                  </a:moveTo>
                  <a:cubicBezTo>
                    <a:pt x="7311" y="6873"/>
                    <a:pt x="6873" y="7313"/>
                    <a:pt x="6873" y="7856"/>
                  </a:cubicBezTo>
                  <a:cubicBezTo>
                    <a:pt x="6873" y="8399"/>
                    <a:pt x="7311" y="8839"/>
                    <a:pt x="7851" y="8839"/>
                  </a:cubicBezTo>
                  <a:cubicBezTo>
                    <a:pt x="8391" y="8839"/>
                    <a:pt x="8829" y="8399"/>
                    <a:pt x="8829" y="7856"/>
                  </a:cubicBezTo>
                  <a:cubicBezTo>
                    <a:pt x="8829" y="7313"/>
                    <a:pt x="8391" y="6873"/>
                    <a:pt x="7851" y="6873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17" name="Shape 2859">
              <a:extLst>
                <a:ext uri="{FF2B5EF4-FFF2-40B4-BE49-F238E27FC236}">
                  <a16:creationId xmlns:a16="http://schemas.microsoft.com/office/drawing/2014/main" id="{3389CAC5-E929-4294-86A6-50BD5DE1E927}"/>
                </a:ext>
              </a:extLst>
            </p:cNvPr>
            <p:cNvSpPr/>
            <p:nvPr/>
          </p:nvSpPr>
          <p:spPr>
            <a:xfrm>
              <a:off x="5853448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moveTo>
                    <a:pt x="15929" y="7018"/>
                  </a:moveTo>
                  <a:cubicBezTo>
                    <a:pt x="15539" y="7246"/>
                    <a:pt x="15108" y="7411"/>
                    <a:pt x="14650" y="7500"/>
                  </a:cubicBezTo>
                  <a:cubicBezTo>
                    <a:pt x="14282" y="7114"/>
                    <a:pt x="13759" y="6874"/>
                    <a:pt x="13179" y="6874"/>
                  </a:cubicBezTo>
                  <a:cubicBezTo>
                    <a:pt x="12067" y="6874"/>
                    <a:pt x="11165" y="7762"/>
                    <a:pt x="11165" y="8856"/>
                  </a:cubicBezTo>
                  <a:cubicBezTo>
                    <a:pt x="11165" y="9011"/>
                    <a:pt x="11183" y="9162"/>
                    <a:pt x="11217" y="9308"/>
                  </a:cubicBezTo>
                  <a:cubicBezTo>
                    <a:pt x="9543" y="9225"/>
                    <a:pt x="8059" y="8436"/>
                    <a:pt x="7065" y="7236"/>
                  </a:cubicBezTo>
                  <a:cubicBezTo>
                    <a:pt x="6892" y="7530"/>
                    <a:pt x="6793" y="7869"/>
                    <a:pt x="6793" y="8233"/>
                  </a:cubicBezTo>
                  <a:cubicBezTo>
                    <a:pt x="6793" y="8921"/>
                    <a:pt x="7148" y="9528"/>
                    <a:pt x="7689" y="9883"/>
                  </a:cubicBezTo>
                  <a:cubicBezTo>
                    <a:pt x="7359" y="9873"/>
                    <a:pt x="7048" y="9784"/>
                    <a:pt x="6776" y="9635"/>
                  </a:cubicBezTo>
                  <a:cubicBezTo>
                    <a:pt x="6776" y="9644"/>
                    <a:pt x="6776" y="9651"/>
                    <a:pt x="6776" y="9660"/>
                  </a:cubicBezTo>
                  <a:cubicBezTo>
                    <a:pt x="6776" y="10621"/>
                    <a:pt x="7471" y="11422"/>
                    <a:pt x="8392" y="11604"/>
                  </a:cubicBezTo>
                  <a:cubicBezTo>
                    <a:pt x="8223" y="11650"/>
                    <a:pt x="8045" y="11673"/>
                    <a:pt x="7861" y="11673"/>
                  </a:cubicBezTo>
                  <a:cubicBezTo>
                    <a:pt x="7732" y="11673"/>
                    <a:pt x="7605" y="11661"/>
                    <a:pt x="7483" y="11638"/>
                  </a:cubicBezTo>
                  <a:cubicBezTo>
                    <a:pt x="7739" y="12426"/>
                    <a:pt x="8483" y="12999"/>
                    <a:pt x="9364" y="13015"/>
                  </a:cubicBezTo>
                  <a:cubicBezTo>
                    <a:pt x="8674" y="13547"/>
                    <a:pt x="7806" y="13863"/>
                    <a:pt x="6862" y="13863"/>
                  </a:cubicBezTo>
                  <a:cubicBezTo>
                    <a:pt x="6699" y="13863"/>
                    <a:pt x="6540" y="13855"/>
                    <a:pt x="6382" y="13837"/>
                  </a:cubicBezTo>
                  <a:cubicBezTo>
                    <a:pt x="7274" y="14398"/>
                    <a:pt x="8332" y="14727"/>
                    <a:pt x="9470" y="14727"/>
                  </a:cubicBezTo>
                  <a:cubicBezTo>
                    <a:pt x="13175" y="14727"/>
                    <a:pt x="15201" y="11706"/>
                    <a:pt x="15201" y="9086"/>
                  </a:cubicBezTo>
                  <a:cubicBezTo>
                    <a:pt x="15201" y="9000"/>
                    <a:pt x="15199" y="8915"/>
                    <a:pt x="15195" y="8830"/>
                  </a:cubicBezTo>
                  <a:cubicBezTo>
                    <a:pt x="15588" y="8550"/>
                    <a:pt x="15930" y="8201"/>
                    <a:pt x="16200" y="7804"/>
                  </a:cubicBezTo>
                  <a:cubicBezTo>
                    <a:pt x="15839" y="7961"/>
                    <a:pt x="15451" y="8067"/>
                    <a:pt x="15043" y="8115"/>
                  </a:cubicBezTo>
                  <a:cubicBezTo>
                    <a:pt x="15459" y="7870"/>
                    <a:pt x="15778" y="7482"/>
                    <a:pt x="15929" y="7018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5" name="Shape 2860">
              <a:extLst>
                <a:ext uri="{FF2B5EF4-FFF2-40B4-BE49-F238E27FC236}">
                  <a16:creationId xmlns:a16="http://schemas.microsoft.com/office/drawing/2014/main" id="{1360480D-C438-4643-B53C-45022FA90D86}"/>
                </a:ext>
              </a:extLst>
            </p:cNvPr>
            <p:cNvSpPr/>
            <p:nvPr/>
          </p:nvSpPr>
          <p:spPr>
            <a:xfrm>
              <a:off x="7528771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776" y="8468"/>
                  </a:moveTo>
                  <a:cubicBezTo>
                    <a:pt x="11776" y="8071"/>
                    <a:pt x="11817" y="7858"/>
                    <a:pt x="12428" y="7858"/>
                  </a:cubicBezTo>
                  <a:lnTo>
                    <a:pt x="13244" y="7858"/>
                  </a:lnTo>
                  <a:lnTo>
                    <a:pt x="13244" y="6381"/>
                  </a:lnTo>
                  <a:lnTo>
                    <a:pt x="11938" y="6381"/>
                  </a:lnTo>
                  <a:cubicBezTo>
                    <a:pt x="10369" y="6381"/>
                    <a:pt x="9816" y="7120"/>
                    <a:pt x="9816" y="8363"/>
                  </a:cubicBezTo>
                  <a:lnTo>
                    <a:pt x="9816" y="9322"/>
                  </a:lnTo>
                  <a:lnTo>
                    <a:pt x="8837" y="9322"/>
                  </a:lnTo>
                  <a:lnTo>
                    <a:pt x="8837" y="10800"/>
                  </a:lnTo>
                  <a:lnTo>
                    <a:pt x="9816" y="10800"/>
                  </a:lnTo>
                  <a:lnTo>
                    <a:pt x="9816" y="15219"/>
                  </a:lnTo>
                  <a:lnTo>
                    <a:pt x="11774" y="15219"/>
                  </a:lnTo>
                  <a:lnTo>
                    <a:pt x="11774" y="10800"/>
                  </a:lnTo>
                  <a:lnTo>
                    <a:pt x="13081" y="10800"/>
                  </a:lnTo>
                  <a:lnTo>
                    <a:pt x="13254" y="9322"/>
                  </a:lnTo>
                  <a:lnTo>
                    <a:pt x="11774" y="9322"/>
                  </a:lnTo>
                  <a:cubicBezTo>
                    <a:pt x="11774" y="9322"/>
                    <a:pt x="11776" y="8468"/>
                    <a:pt x="11776" y="8468"/>
                  </a:cubicBezTo>
                  <a:close/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7" name="TextBox 66">
              <a:extLst>
                <a:ext uri="{FF2B5EF4-FFF2-40B4-BE49-F238E27FC236}">
                  <a16:creationId xmlns:a16="http://schemas.microsoft.com/office/drawing/2014/main" id="{A640FB6B-1013-429C-9C9A-77EC528FF22C}"/>
                </a:ext>
              </a:extLst>
            </p:cNvPr>
            <p:cNvSpPr txBox="1"/>
            <p:nvPr/>
          </p:nvSpPr>
          <p:spPr>
            <a:xfrm>
              <a:off x="4850234" y="5992391"/>
              <a:ext cx="76378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007540F1-1675-4528-9163-D33E552772C9}"/>
                </a:ext>
              </a:extLst>
            </p:cNvPr>
            <p:cNvSpPr txBox="1"/>
            <p:nvPr/>
          </p:nvSpPr>
          <p:spPr>
            <a:xfrm>
              <a:off x="7943211" y="5992392"/>
              <a:ext cx="1421765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fb.com/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31" name="TextBox 68">
              <a:extLst>
                <a:ext uri="{FF2B5EF4-FFF2-40B4-BE49-F238E27FC236}">
                  <a16:creationId xmlns:a16="http://schemas.microsoft.com/office/drawing/2014/main" id="{36B39E78-B05D-48F2-9906-F8C3C105077E}"/>
                </a:ext>
              </a:extLst>
            </p:cNvPr>
            <p:cNvSpPr txBox="1"/>
            <p:nvPr/>
          </p:nvSpPr>
          <p:spPr>
            <a:xfrm>
              <a:off x="6263925" y="5996597"/>
              <a:ext cx="1092531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@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32" name="TextBox 69">
              <a:extLst>
                <a:ext uri="{FF2B5EF4-FFF2-40B4-BE49-F238E27FC236}">
                  <a16:creationId xmlns:a16="http://schemas.microsoft.com/office/drawing/2014/main" id="{220FAC32-0C07-427B-9D82-6C4801399BDF}"/>
                </a:ext>
              </a:extLst>
            </p:cNvPr>
            <p:cNvSpPr txBox="1"/>
            <p:nvPr/>
          </p:nvSpPr>
          <p:spPr>
            <a:xfrm>
              <a:off x="3350730" y="5992392"/>
              <a:ext cx="101253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Vinnova.se</a:t>
              </a:r>
            </a:p>
          </p:txBody>
        </p:sp>
      </p:grpSp>
      <p:pic>
        <p:nvPicPr>
          <p:cNvPr id="33" name="Bildobjekt 32">
            <a:extLst>
              <a:ext uri="{FF2B5EF4-FFF2-40B4-BE49-F238E27FC236}">
                <a16:creationId xmlns:a16="http://schemas.microsoft.com/office/drawing/2014/main" id="{6B56C237-AFC4-43E7-884B-2490679246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3802676" y="2934586"/>
            <a:ext cx="4586648" cy="98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6398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>
            <a:extLst>
              <a:ext uri="{FF2B5EF4-FFF2-40B4-BE49-F238E27FC236}">
                <a16:creationId xmlns:a16="http://schemas.microsoft.com/office/drawing/2014/main" id="{50B0E38D-D261-4E96-A411-7DCB4337F383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506720" y="1930079"/>
            <a:ext cx="5372100" cy="2387600"/>
          </a:xfrm>
        </p:spPr>
        <p:txBody>
          <a:bodyPr anchor="t" anchorCtr="0"/>
          <a:lstStyle>
            <a:lvl1pPr algn="l">
              <a:lnSpc>
                <a:spcPct val="86000"/>
              </a:lnSpc>
              <a:defRPr lang="sv-SE" sz="6000" kern="1200" cap="none" spc="5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Namnet på min presentation skriver jag här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506720" y="4371658"/>
            <a:ext cx="5372100" cy="8328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Eventuell fördjupande underrubrik kan vara max två rader lång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6A563283-312E-4E06-A915-DA6994378C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 bwMode="black">
          <a:xfrm>
            <a:off x="511473" y="396931"/>
            <a:ext cx="2544986" cy="553188"/>
          </a:xfrm>
          <a:prstGeom prst="rect">
            <a:avLst/>
          </a:prstGeom>
        </p:spPr>
      </p:pic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557F95D7-5516-40DD-9C3D-D5AF6CB9212C}"/>
              </a:ext>
            </a:extLst>
          </p:cNvPr>
          <p:cNvCxnSpPr>
            <a:cxnSpLocks/>
          </p:cNvCxnSpPr>
          <p:nvPr userDrawn="1"/>
        </p:nvCxnSpPr>
        <p:spPr>
          <a:xfrm>
            <a:off x="5262563" y="2045494"/>
            <a:ext cx="0" cy="1383506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latshållare för text 23">
            <a:extLst>
              <a:ext uri="{FF2B5EF4-FFF2-40B4-BE49-F238E27FC236}">
                <a16:creationId xmlns:a16="http://schemas.microsoft.com/office/drawing/2014/main" id="{CFE46A6A-2DDB-4D2B-BADD-77E389C6B1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46028" y="2018336"/>
            <a:ext cx="3593492" cy="1049338"/>
          </a:xfrm>
        </p:spPr>
        <p:txBody>
          <a:bodyPr>
            <a:normAutofit/>
          </a:bodyPr>
          <a:lstStyle>
            <a:lvl1pPr marL="0" indent="0" algn="r">
              <a:lnSpc>
                <a:spcPct val="125000"/>
              </a:lnSpc>
              <a:buFontTx/>
              <a:buNone/>
              <a:defRPr lang="sv-SE" sz="1800" kern="1200" cap="all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Tx/>
              <a:buNone/>
            </a:pPr>
            <a:r>
              <a:rPr lang="sv-SE"/>
              <a:t>Presentatörens Namn</a:t>
            </a:r>
          </a:p>
        </p:txBody>
      </p:sp>
    </p:spTree>
    <p:extLst>
      <p:ext uri="{BB962C8B-B14F-4D97-AF65-F5344CB8AC3E}">
        <p14:creationId xmlns:p14="http://schemas.microsoft.com/office/powerpoint/2010/main" val="15740316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5217F321-548D-43D0-A6E9-AA58E2B37D23}"/>
              </a:ext>
            </a:extLst>
          </p:cNvPr>
          <p:cNvSpPr/>
          <p:nvPr userDrawn="1"/>
        </p:nvSpPr>
        <p:spPr bwMode="white">
          <a:xfrm>
            <a:off x="-1200" y="0"/>
            <a:ext cx="12193200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31838" y="1117285"/>
            <a:ext cx="10728327" cy="1953174"/>
          </a:xfrm>
        </p:spPr>
        <p:txBody>
          <a:bodyPr anchor="t" anchorCtr="0"/>
          <a:lstStyle>
            <a:lvl1pPr algn="ctr">
              <a:defRPr lang="sv-SE" sz="6400" kern="1200" cap="none" spc="2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Här skriver jag en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720200" y="3082007"/>
            <a:ext cx="8751601" cy="706018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lang="sv-SE" sz="2400" kern="1200" cap="all" spc="1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0"/>
            <a:r>
              <a:rPr lang="sv-SE"/>
              <a:t> </a:t>
            </a:r>
          </a:p>
        </p:txBody>
      </p:sp>
      <p:sp>
        <p:nvSpPr>
          <p:cNvPr id="11" name="Platshållare för datum 10">
            <a:extLst>
              <a:ext uri="{FF2B5EF4-FFF2-40B4-BE49-F238E27FC236}">
                <a16:creationId xmlns:a16="http://schemas.microsoft.com/office/drawing/2014/main" id="{80CD9110-D3DD-4CD6-87EB-B2135A10B5A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7A493CC7-10DB-4836-BD4C-BEC4745E98A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9C8BEDA0-4A63-471F-A2EC-1FBC5E4285B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9724A09D-9F1D-4D70-8378-67CA9AE0F5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80451" y="4560878"/>
            <a:ext cx="3631096" cy="789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0105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874603" y="549275"/>
            <a:ext cx="10416925" cy="612775"/>
          </a:xfrm>
        </p:spPr>
        <p:txBody>
          <a:bodyPr/>
          <a:lstStyle>
            <a:lvl1pPr>
              <a:defRPr lang="sv-SE" sz="5400" kern="1200" cap="none" spc="2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C0414B1B-0A49-49BF-AED0-F0D4D1264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03" y="1437211"/>
            <a:ext cx="10416925" cy="4392612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lang="sv-SE" sz="2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indent="-228600">
              <a:defRPr lang="sv-SE" sz="2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>
              <a:defRPr lang="sv-SE" sz="2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>
              <a:defRPr lang="sv-SE" sz="2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16000" indent="-228600">
              <a:defRPr lang="sv-SE" sz="2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marL="460800" lvl="1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två</a:t>
            </a:r>
          </a:p>
          <a:p>
            <a:pPr marL="691200" lvl="2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tre</a:t>
            </a:r>
          </a:p>
          <a:p>
            <a:pPr marL="921600" lvl="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fyra</a:t>
            </a:r>
          </a:p>
          <a:p>
            <a:pPr marL="1116000" lvl="4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fem</a:t>
            </a:r>
          </a:p>
          <a:p>
            <a:pPr lvl="4"/>
            <a:endParaRPr lang="sv-SE"/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5343CA63-5BB3-4C11-90E2-E1E44A2D2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43CCA1F8-46EE-4291-AD6C-D689606C8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2" name="Platshållare för bildnummer 11">
            <a:extLst>
              <a:ext uri="{FF2B5EF4-FFF2-40B4-BE49-F238E27FC236}">
                <a16:creationId xmlns:a16="http://schemas.microsoft.com/office/drawing/2014/main" id="{734C6280-2D97-4679-AB0D-ED6B1CBE6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08740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74602" y="549275"/>
            <a:ext cx="10416926" cy="612775"/>
          </a:xfrm>
        </p:spPr>
        <p:txBody>
          <a:bodyPr/>
          <a:lstStyle>
            <a:lvl1pPr>
              <a:defRPr lang="sv-SE" sz="5400" kern="1200" cap="none" spc="2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785" y="2017769"/>
            <a:ext cx="5040000" cy="3859156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indent="-228600"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16000" indent="-228600"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marL="460800" lvl="1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två</a:t>
            </a:r>
          </a:p>
          <a:p>
            <a:pPr marL="691200" lvl="2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tre</a:t>
            </a:r>
          </a:p>
          <a:p>
            <a:pPr marL="921600" lvl="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fyra</a:t>
            </a:r>
          </a:p>
          <a:p>
            <a:pPr marL="1116000" lvl="4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fem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391E7B50-F211-4773-9434-6D905677063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1528" y="2017770"/>
            <a:ext cx="5040000" cy="3859156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indent="-228600"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16000" indent="-228600"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marL="460800" lvl="1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två</a:t>
            </a:r>
          </a:p>
          <a:p>
            <a:pPr marL="691200" lvl="2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tre</a:t>
            </a:r>
          </a:p>
          <a:p>
            <a:pPr marL="921600" lvl="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fyra</a:t>
            </a:r>
          </a:p>
          <a:p>
            <a:pPr marL="1116000" lvl="4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fem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69448CC-24A7-4660-9B4B-7705F87B87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4602" y="1263650"/>
            <a:ext cx="10416926" cy="573065"/>
          </a:xfrm>
        </p:spPr>
        <p:txBody>
          <a:bodyPr>
            <a:noAutofit/>
          </a:bodyPr>
          <a:lstStyle>
            <a:lvl1pPr marL="0" indent="0">
              <a:buFontTx/>
              <a:buNone/>
              <a:defRPr lang="sv-SE" sz="2400" kern="1200" cap="all" spc="1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datum 9">
            <a:extLst>
              <a:ext uri="{FF2B5EF4-FFF2-40B4-BE49-F238E27FC236}">
                <a16:creationId xmlns:a16="http://schemas.microsoft.com/office/drawing/2014/main" id="{359DAC14-2082-4F49-BA2E-9CA413E84D0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ED04A4E4-7AC5-449A-B442-BA01AC7C585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9D8EBDC4-4B58-409E-8280-9BE93E5C925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00497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ytt avsnit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721016" y="3759015"/>
            <a:ext cx="8749968" cy="706018"/>
          </a:xfrm>
        </p:spPr>
        <p:txBody>
          <a:bodyPr anchor="t" anchorCtr="0"/>
          <a:lstStyle>
            <a:lvl1pPr algn="ctr">
              <a:defRPr lang="sv-SE" sz="5400" kern="1200" cap="none" spc="2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Här skriver jag en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720200" y="4493179"/>
            <a:ext cx="8751601" cy="706018"/>
          </a:xfrm>
        </p:spPr>
        <p:txBody>
          <a:bodyPr>
            <a:noAutofit/>
          </a:bodyPr>
          <a:lstStyle>
            <a:lvl1pPr marL="0" indent="0" algn="ctr">
              <a:buNone/>
              <a:defRPr lang="sv-SE" sz="2400" kern="1200" cap="all" spc="1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0"/>
            <a:r>
              <a:rPr lang="sv-SE"/>
              <a:t> </a:t>
            </a:r>
          </a:p>
        </p:txBody>
      </p:sp>
      <p:sp>
        <p:nvSpPr>
          <p:cNvPr id="10" name="Platshållare för text 15">
            <a:extLst>
              <a:ext uri="{FF2B5EF4-FFF2-40B4-BE49-F238E27FC236}">
                <a16:creationId xmlns:a16="http://schemas.microsoft.com/office/drawing/2014/main" id="{CD9DE3EB-22D2-45AA-9AE7-C016D140B3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2750" y="901700"/>
            <a:ext cx="5538200" cy="2553697"/>
          </a:xfrm>
          <a:noFill/>
        </p:spPr>
        <p:txBody>
          <a:bodyPr l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2500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11" name="Platshållare för datum 10">
            <a:extLst>
              <a:ext uri="{FF2B5EF4-FFF2-40B4-BE49-F238E27FC236}">
                <a16:creationId xmlns:a16="http://schemas.microsoft.com/office/drawing/2014/main" id="{80CD9110-D3DD-4CD6-87EB-B2135A10B5A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7A493CC7-10DB-4836-BD4C-BEC4745E98A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9C8BEDA0-4A63-471F-A2EC-1FBC5E4285B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97293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ytt avsnitt 2 / men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721016" y="2001838"/>
            <a:ext cx="8749968" cy="1693863"/>
          </a:xfrm>
        </p:spPr>
        <p:txBody>
          <a:bodyPr anchor="b" anchorCtr="0"/>
          <a:lstStyle>
            <a:lvl1pPr algn="ctr">
              <a:defRPr lang="sv-SE" sz="5400" kern="1200" cap="none" spc="2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Här skriver jag en rubrik som kan vara två rader hög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720200" y="3695116"/>
            <a:ext cx="8751601" cy="706018"/>
          </a:xfrm>
        </p:spPr>
        <p:txBody>
          <a:bodyPr>
            <a:noAutofit/>
          </a:bodyPr>
          <a:lstStyle>
            <a:lvl1pPr marL="0" indent="0" algn="ctr">
              <a:buNone/>
              <a:defRPr lang="sv-SE" sz="2400" kern="1200" cap="all" spc="1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HÄR STÅR EN CENTRERAD LITE MINDRE RUBRIK</a:t>
            </a:r>
          </a:p>
          <a:p>
            <a:pPr lvl="0"/>
            <a:r>
              <a:rPr lang="sv-SE"/>
              <a:t> </a:t>
            </a:r>
          </a:p>
        </p:txBody>
      </p:sp>
      <p:sp>
        <p:nvSpPr>
          <p:cNvPr id="10" name="Platshållare för datum 9">
            <a:extLst>
              <a:ext uri="{FF2B5EF4-FFF2-40B4-BE49-F238E27FC236}">
                <a16:creationId xmlns:a16="http://schemas.microsoft.com/office/drawing/2014/main" id="{CA455E45-44CD-4111-8EE8-057505363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1" name="Platshållare för sidfot 10">
            <a:extLst>
              <a:ext uri="{FF2B5EF4-FFF2-40B4-BE49-F238E27FC236}">
                <a16:creationId xmlns:a16="http://schemas.microsoft.com/office/drawing/2014/main" id="{CE169D43-E56C-43B2-A53B-B12333920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2" name="Platshållare för bildnummer 11">
            <a:extLst>
              <a:ext uri="{FF2B5EF4-FFF2-40B4-BE49-F238E27FC236}">
                <a16:creationId xmlns:a16="http://schemas.microsoft.com/office/drawing/2014/main" id="{E81E420E-B774-46DE-86D5-E8D60E3F2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5887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74192" y="549275"/>
            <a:ext cx="10415452" cy="612775"/>
          </a:xfrm>
        </p:spPr>
        <p:txBody>
          <a:bodyPr/>
          <a:lstStyle>
            <a:lvl1pPr>
              <a:defRPr lang="sv-SE" sz="5400" kern="1200" cap="none" spc="2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69448CC-24A7-4660-9B4B-7705F87B87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4192" y="1248454"/>
            <a:ext cx="10415452" cy="708025"/>
          </a:xfrm>
        </p:spPr>
        <p:txBody>
          <a:bodyPr>
            <a:noAutofit/>
          </a:bodyPr>
          <a:lstStyle>
            <a:lvl1pPr marL="0" indent="0">
              <a:buFontTx/>
              <a:buNone/>
              <a:defRPr lang="sv-SE" sz="2200" kern="1200" cap="all" spc="1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B0121FF0-E953-4C06-8458-D5E4003E79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4603" y="1990777"/>
            <a:ext cx="10416925" cy="3886147"/>
          </a:xfrm>
        </p:spPr>
        <p:txBody>
          <a:bodyPr numCol="2" spcCol="331200">
            <a:noAutofit/>
          </a:bodyPr>
          <a:lstStyle>
            <a:lvl1pPr>
              <a:lnSpc>
                <a:spcPct val="100000"/>
              </a:lnSpc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indent="-228600">
              <a:lnSpc>
                <a:spcPct val="100000"/>
              </a:lnSpc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>
              <a:lnSpc>
                <a:spcPct val="100000"/>
              </a:lnSpc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>
              <a:lnSpc>
                <a:spcPct val="100000"/>
              </a:lnSpc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16000" indent="-228600">
              <a:lnSpc>
                <a:spcPct val="100000"/>
              </a:lnSpc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marL="460800" lvl="1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två</a:t>
            </a:r>
          </a:p>
          <a:p>
            <a:pPr marL="691200" lvl="2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tre</a:t>
            </a:r>
          </a:p>
          <a:p>
            <a:pPr marL="921600" lvl="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fyra</a:t>
            </a:r>
          </a:p>
          <a:p>
            <a:pPr marL="1116000" lvl="4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fem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D5AA1B12-7DCA-4D3A-A1FE-FAEEA6BB77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AD7AF76A-B1AF-40B6-8DF9-E0493E53AE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09332076-FA15-41C0-9FDC-9052E6FD50F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73566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. bild hög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 25">
            <a:extLst>
              <a:ext uri="{FF2B5EF4-FFF2-40B4-BE49-F238E27FC236}">
                <a16:creationId xmlns:a16="http://schemas.microsoft.com/office/drawing/2014/main" id="{FD41ADFE-EA24-46C6-89B6-F00EDB40762D}"/>
              </a:ext>
            </a:extLst>
          </p:cNvPr>
          <p:cNvSpPr/>
          <p:nvPr userDrawn="1"/>
        </p:nvSpPr>
        <p:spPr bwMode="white">
          <a:xfrm>
            <a:off x="-1200" y="0"/>
            <a:ext cx="12193200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14375" y="648335"/>
            <a:ext cx="4708525" cy="875306"/>
          </a:xfrm>
        </p:spPr>
        <p:txBody>
          <a:bodyPr/>
          <a:lstStyle>
            <a:lvl1pPr>
              <a:defRPr lang="sv-SE" sz="3600" kern="1200" cap="none" spc="1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28800"/>
            <a:ext cx="4708525" cy="4048125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0"/>
              </a:spcBef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0"/>
              </a:spcBef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0"/>
              </a:spcBef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marL="691200" lvl="2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4476" cy="6858000"/>
          </a:xfrm>
        </p:spPr>
        <p:txBody>
          <a:bodyPr/>
          <a:lstStyle>
            <a:lvl1pPr marL="0" indent="0">
              <a:buFontTx/>
              <a:buNone/>
              <a:defRPr lang="sv-SE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97E1451C-01AC-4AA4-93FA-9857E2A520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05130" y="6351156"/>
            <a:ext cx="1332607" cy="155954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" name="Platshållare för datum 10">
            <a:extLst>
              <a:ext uri="{FF2B5EF4-FFF2-40B4-BE49-F238E27FC236}">
                <a16:creationId xmlns:a16="http://schemas.microsoft.com/office/drawing/2014/main" id="{FE0AF4A4-CD6A-47FA-B270-9BB1BFD1C8C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A9B88A62-6A82-4077-8397-CEEBED23075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FBF559C9-DF5D-499A-A75C-E0A5C9E9570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0671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714375" y="549275"/>
            <a:ext cx="10742400" cy="612775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9DB86B-45C8-4E72-814D-D8DA79193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79EC3D7-B46A-4A5D-8E27-9F44416DC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82ADB25-9D56-4621-A84C-01F6D2B1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603A9E-F8C6-42FB-802F-FF216FFB463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14374" y="1304925"/>
            <a:ext cx="10742400" cy="4721350"/>
          </a:xfrm>
        </p:spPr>
        <p:txBody>
          <a:bodyPr numCol="1" spcCol="331200">
            <a:norm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9247178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. bild väns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 25">
            <a:extLst>
              <a:ext uri="{FF2B5EF4-FFF2-40B4-BE49-F238E27FC236}">
                <a16:creationId xmlns:a16="http://schemas.microsoft.com/office/drawing/2014/main" id="{FD41ADFE-EA24-46C6-89B6-F00EDB40762D}"/>
              </a:ext>
            </a:extLst>
          </p:cNvPr>
          <p:cNvSpPr/>
          <p:nvPr userDrawn="1"/>
        </p:nvSpPr>
        <p:spPr bwMode="white">
          <a:xfrm>
            <a:off x="-1200" y="0"/>
            <a:ext cx="12193200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817463" y="648335"/>
            <a:ext cx="4708525" cy="875306"/>
          </a:xfrm>
        </p:spPr>
        <p:txBody>
          <a:bodyPr/>
          <a:lstStyle>
            <a:lvl1pPr>
              <a:defRPr lang="sv-SE" sz="3600" kern="1200" cap="none" spc="1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7463" y="2017770"/>
            <a:ext cx="4708525" cy="3859156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indent="-228600"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0"/>
              </a:spcBef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0"/>
              </a:spcBef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0"/>
              </a:spcBef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marL="460800" lvl="1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200" y="0"/>
            <a:ext cx="6094476" cy="6858000"/>
          </a:xfrm>
        </p:spPr>
        <p:txBody>
          <a:bodyPr/>
          <a:lstStyle>
            <a:lvl1pPr marL="0" indent="0">
              <a:buFontTx/>
              <a:buNone/>
              <a:defRPr lang="sv-SE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97E1451C-01AC-4AA4-93FA-9857E2A520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05130" y="6351156"/>
            <a:ext cx="1332607" cy="155954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" name="Platshållare för datum 10">
            <a:extLst>
              <a:ext uri="{FF2B5EF4-FFF2-40B4-BE49-F238E27FC236}">
                <a16:creationId xmlns:a16="http://schemas.microsoft.com/office/drawing/2014/main" id="{FE0AF4A4-CD6A-47FA-B270-9BB1BFD1C8C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A9B88A62-6A82-4077-8397-CEEBED23075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FBF559C9-DF5D-499A-A75C-E0A5C9E9570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03912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bild vin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095999" y="3528216"/>
            <a:ext cx="5364961" cy="612775"/>
          </a:xfrm>
        </p:spPr>
        <p:txBody>
          <a:bodyPr/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sv-SE" sz="5600" kern="1200" cap="none" spc="2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5999" y="4274171"/>
            <a:ext cx="5364163" cy="1602753"/>
          </a:xfrm>
        </p:spPr>
        <p:txBody>
          <a:bodyPr>
            <a:normAutofit/>
          </a:bodyPr>
          <a:lstStyle>
            <a:lvl1pPr marL="0" indent="0" algn="r">
              <a:spcBef>
                <a:spcPts val="0"/>
              </a:spcBef>
              <a:buClr>
                <a:schemeClr val="accent3"/>
              </a:buClr>
              <a:buFontTx/>
              <a:buNone/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929C3813-C303-4883-B1D8-6FA43CBE0EB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" y="-10044"/>
            <a:ext cx="7372350" cy="6889957"/>
          </a:xfrm>
          <a:custGeom>
            <a:avLst/>
            <a:gdLst>
              <a:gd name="connsiteX0" fmla="*/ 0 w 7289800"/>
              <a:gd name="connsiteY0" fmla="*/ 6858000 h 6858000"/>
              <a:gd name="connsiteX1" fmla="*/ 1714500 w 7289800"/>
              <a:gd name="connsiteY1" fmla="*/ 0 h 6858000"/>
              <a:gd name="connsiteX2" fmla="*/ 7289800 w 7289800"/>
              <a:gd name="connsiteY2" fmla="*/ 0 h 6858000"/>
              <a:gd name="connsiteX3" fmla="*/ 5575300 w 7289800"/>
              <a:gd name="connsiteY3" fmla="*/ 6858000 h 6858000"/>
              <a:gd name="connsiteX4" fmla="*/ 0 w 7289800"/>
              <a:gd name="connsiteY4" fmla="*/ 6858000 h 6858000"/>
              <a:gd name="connsiteX0" fmla="*/ 0 w 7289800"/>
              <a:gd name="connsiteY0" fmla="*/ 6858000 h 6858000"/>
              <a:gd name="connsiteX1" fmla="*/ 1714500 w 7289800"/>
              <a:gd name="connsiteY1" fmla="*/ 0 h 6858000"/>
              <a:gd name="connsiteX2" fmla="*/ 7289800 w 7289800"/>
              <a:gd name="connsiteY2" fmla="*/ 0 h 6858000"/>
              <a:gd name="connsiteX3" fmla="*/ 4445000 w 7289800"/>
              <a:gd name="connsiteY3" fmla="*/ 6845300 h 6858000"/>
              <a:gd name="connsiteX4" fmla="*/ 0 w 7289800"/>
              <a:gd name="connsiteY4" fmla="*/ 6858000 h 6858000"/>
              <a:gd name="connsiteX0" fmla="*/ 0 w 7289800"/>
              <a:gd name="connsiteY0" fmla="*/ 6858000 h 6858000"/>
              <a:gd name="connsiteX1" fmla="*/ 0 w 7289800"/>
              <a:gd name="connsiteY1" fmla="*/ 12700 h 6858000"/>
              <a:gd name="connsiteX2" fmla="*/ 7289800 w 7289800"/>
              <a:gd name="connsiteY2" fmla="*/ 0 h 6858000"/>
              <a:gd name="connsiteX3" fmla="*/ 4445000 w 7289800"/>
              <a:gd name="connsiteY3" fmla="*/ 6845300 h 6858000"/>
              <a:gd name="connsiteX4" fmla="*/ 0 w 7289800"/>
              <a:gd name="connsiteY4" fmla="*/ 6858000 h 6858000"/>
              <a:gd name="connsiteX0" fmla="*/ 0 w 7315200"/>
              <a:gd name="connsiteY0" fmla="*/ 6845300 h 6845300"/>
              <a:gd name="connsiteX1" fmla="*/ 0 w 7315200"/>
              <a:gd name="connsiteY1" fmla="*/ 0 h 6845300"/>
              <a:gd name="connsiteX2" fmla="*/ 7315200 w 7315200"/>
              <a:gd name="connsiteY2" fmla="*/ 12700 h 6845300"/>
              <a:gd name="connsiteX3" fmla="*/ 4445000 w 7315200"/>
              <a:gd name="connsiteY3" fmla="*/ 6832600 h 6845300"/>
              <a:gd name="connsiteX4" fmla="*/ 0 w 7315200"/>
              <a:gd name="connsiteY4" fmla="*/ 6845300 h 6845300"/>
              <a:gd name="connsiteX0" fmla="*/ 0 w 7315200"/>
              <a:gd name="connsiteY0" fmla="*/ 6845300 h 6845300"/>
              <a:gd name="connsiteX1" fmla="*/ 0 w 7315200"/>
              <a:gd name="connsiteY1" fmla="*/ 0 h 6845300"/>
              <a:gd name="connsiteX2" fmla="*/ 7315200 w 7315200"/>
              <a:gd name="connsiteY2" fmla="*/ 12700 h 6845300"/>
              <a:gd name="connsiteX3" fmla="*/ 4445000 w 7315200"/>
              <a:gd name="connsiteY3" fmla="*/ 6832600 h 6845300"/>
              <a:gd name="connsiteX4" fmla="*/ 0 w 7315200"/>
              <a:gd name="connsiteY4" fmla="*/ 6845300 h 6845300"/>
              <a:gd name="connsiteX0" fmla="*/ 0 w 7315200"/>
              <a:gd name="connsiteY0" fmla="*/ 6855253 h 6855253"/>
              <a:gd name="connsiteX1" fmla="*/ 0 w 7315200"/>
              <a:gd name="connsiteY1" fmla="*/ 9953 h 6855253"/>
              <a:gd name="connsiteX2" fmla="*/ 7315200 w 7315200"/>
              <a:gd name="connsiteY2" fmla="*/ 0 h 6855253"/>
              <a:gd name="connsiteX3" fmla="*/ 4445000 w 7315200"/>
              <a:gd name="connsiteY3" fmla="*/ 6842553 h 6855253"/>
              <a:gd name="connsiteX4" fmla="*/ 0 w 7315200"/>
              <a:gd name="connsiteY4" fmla="*/ 6855253 h 6855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15200" h="6855253">
                <a:moveTo>
                  <a:pt x="0" y="6855253"/>
                </a:moveTo>
                <a:lnTo>
                  <a:pt x="0" y="9953"/>
                </a:lnTo>
                <a:lnTo>
                  <a:pt x="7315200" y="0"/>
                </a:lnTo>
                <a:lnTo>
                  <a:pt x="4445000" y="6842553"/>
                </a:lnTo>
                <a:lnTo>
                  <a:pt x="0" y="6855253"/>
                </a:lnTo>
                <a:close/>
              </a:path>
            </a:pathLst>
          </a:cu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12562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lage 6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7100" y="1737360"/>
            <a:ext cx="2616200" cy="1977390"/>
          </a:xfrm>
        </p:spPr>
        <p:txBody>
          <a:bodyPr/>
          <a:lstStyle>
            <a:lvl1pPr marL="0" indent="0">
              <a:buFontTx/>
              <a:buNone/>
              <a:defRPr lang="sv-SE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5" name="Platshållare för bild 9">
            <a:extLst>
              <a:ext uri="{FF2B5EF4-FFF2-40B4-BE49-F238E27FC236}">
                <a16:creationId xmlns:a16="http://schemas.microsoft.com/office/drawing/2014/main" id="{BF436458-17E3-41F7-B743-C637D1AEBA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648700" y="1737360"/>
            <a:ext cx="2616200" cy="1977390"/>
          </a:xfrm>
        </p:spPr>
        <p:txBody>
          <a:bodyPr/>
          <a:lstStyle>
            <a:lvl1pPr marL="0" indent="0">
              <a:buFontTx/>
              <a:buNone/>
              <a:defRPr lang="sv-SE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6" name="Platshållare för bild 9">
            <a:extLst>
              <a:ext uri="{FF2B5EF4-FFF2-40B4-BE49-F238E27FC236}">
                <a16:creationId xmlns:a16="http://schemas.microsoft.com/office/drawing/2014/main" id="{5F97E123-216C-4649-9D8A-4EC0ADDE211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48700" y="3763010"/>
            <a:ext cx="2616200" cy="1977390"/>
          </a:xfrm>
        </p:spPr>
        <p:txBody>
          <a:bodyPr/>
          <a:lstStyle>
            <a:lvl1pPr marL="0" indent="0">
              <a:buFontTx/>
              <a:buNone/>
              <a:defRPr lang="sv-SE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9" name="Platshållare för bild 9">
            <a:extLst>
              <a:ext uri="{FF2B5EF4-FFF2-40B4-BE49-F238E27FC236}">
                <a16:creationId xmlns:a16="http://schemas.microsoft.com/office/drawing/2014/main" id="{990A8E63-98B2-45B1-BFF7-A736FF8ADDF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981700" y="3763010"/>
            <a:ext cx="2616200" cy="1977390"/>
          </a:xfrm>
        </p:spPr>
        <p:txBody>
          <a:bodyPr/>
          <a:lstStyle>
            <a:lvl1pPr marL="0" indent="0">
              <a:buFontTx/>
              <a:buNone/>
              <a:defRPr lang="sv-SE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20" name="Platshållare för bild 9">
            <a:extLst>
              <a:ext uri="{FF2B5EF4-FFF2-40B4-BE49-F238E27FC236}">
                <a16:creationId xmlns:a16="http://schemas.microsoft.com/office/drawing/2014/main" id="{E6569798-608F-4AD1-81E5-A128EF9E3D8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27100" y="3763010"/>
            <a:ext cx="5003800" cy="1977390"/>
          </a:xfrm>
        </p:spPr>
        <p:txBody>
          <a:bodyPr/>
          <a:lstStyle>
            <a:lvl1pPr marL="0" indent="0">
              <a:buFontTx/>
              <a:buNone/>
              <a:defRPr lang="sv-SE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21" name="Platshållare för bild 9">
            <a:extLst>
              <a:ext uri="{FF2B5EF4-FFF2-40B4-BE49-F238E27FC236}">
                <a16:creationId xmlns:a16="http://schemas.microsoft.com/office/drawing/2014/main" id="{FBD1DA46-9854-49C8-AC48-095F3907F05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594100" y="1737360"/>
            <a:ext cx="5003800" cy="1977390"/>
          </a:xfrm>
        </p:spPr>
        <p:txBody>
          <a:bodyPr/>
          <a:lstStyle>
            <a:lvl1pPr marL="0" indent="0">
              <a:buFontTx/>
              <a:buNone/>
              <a:defRPr lang="sv-SE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3" name="Rubrik 12">
            <a:extLst>
              <a:ext uri="{FF2B5EF4-FFF2-40B4-BE49-F238E27FC236}">
                <a16:creationId xmlns:a16="http://schemas.microsoft.com/office/drawing/2014/main" id="{8C375DCE-17DE-45ED-AD5A-F0F2B7711D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7100" y="549275"/>
            <a:ext cx="10337800" cy="612775"/>
          </a:xfrm>
        </p:spPr>
        <p:txBody>
          <a:bodyPr/>
          <a:lstStyle>
            <a:lvl1pPr algn="ctr">
              <a:defRPr lang="sv-SE" sz="5600" kern="1200" cap="none" spc="2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12" name="Platshållare för datum 11">
            <a:extLst>
              <a:ext uri="{FF2B5EF4-FFF2-40B4-BE49-F238E27FC236}">
                <a16:creationId xmlns:a16="http://schemas.microsoft.com/office/drawing/2014/main" id="{C967A571-0DB6-4797-BFD2-95FC8A740E93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4" name="Platshållare för sidfot 13">
            <a:extLst>
              <a:ext uri="{FF2B5EF4-FFF2-40B4-BE49-F238E27FC236}">
                <a16:creationId xmlns:a16="http://schemas.microsoft.com/office/drawing/2014/main" id="{572E7B4C-B9A1-4C32-B3CE-5923B5A0A512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7" name="Platshållare för bildnummer 16">
            <a:extLst>
              <a:ext uri="{FF2B5EF4-FFF2-40B4-BE49-F238E27FC236}">
                <a16:creationId xmlns:a16="http://schemas.microsoft.com/office/drawing/2014/main" id="{425837CC-E312-4282-80E6-9E4D20EF66C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349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vå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9">
            <a:extLst>
              <a:ext uri="{FF2B5EF4-FFF2-40B4-BE49-F238E27FC236}">
                <a16:creationId xmlns:a16="http://schemas.microsoft.com/office/drawing/2014/main" id="{5176DFB3-546E-4906-8D02-91773A17F8A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3429000"/>
            <a:ext cx="6094476" cy="3429000"/>
          </a:xfrm>
        </p:spPr>
        <p:txBody>
          <a:bodyPr/>
          <a:lstStyle>
            <a:lvl1pPr marL="0" indent="0">
              <a:buFontTx/>
              <a:buNone/>
              <a:defRPr lang="sv-SE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14375" y="650875"/>
            <a:ext cx="4705200" cy="295893"/>
          </a:xfrm>
        </p:spPr>
        <p:txBody>
          <a:bodyPr anchor="t" anchorCtr="0"/>
          <a:lstStyle>
            <a:lvl1pPr algn="r">
              <a:defRPr lang="sv-SE" sz="3600" kern="1200" cap="none" spc="1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7524" y="0"/>
            <a:ext cx="6094476" cy="3429000"/>
          </a:xfrm>
        </p:spPr>
        <p:txBody>
          <a:bodyPr/>
          <a:lstStyle>
            <a:lvl1pPr marL="0" indent="0">
              <a:buFontTx/>
              <a:buNone/>
              <a:defRPr lang="sv-SE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97E1451C-01AC-4AA4-93FA-9857E2A520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05130" y="6351156"/>
            <a:ext cx="1332607" cy="155954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1" name="Platshållare för text 30">
            <a:extLst>
              <a:ext uri="{FF2B5EF4-FFF2-40B4-BE49-F238E27FC236}">
                <a16:creationId xmlns:a16="http://schemas.microsoft.com/office/drawing/2014/main" id="{76635053-3C0E-4061-9736-EFA56FDA921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00185" y="1272208"/>
            <a:ext cx="4705200" cy="1472650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3" name="Platshållare för text 32">
            <a:extLst>
              <a:ext uri="{FF2B5EF4-FFF2-40B4-BE49-F238E27FC236}">
                <a16:creationId xmlns:a16="http://schemas.microsoft.com/office/drawing/2014/main" id="{BFD292D5-DE92-46FB-806E-8700B2115A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748460" y="3745805"/>
            <a:ext cx="4704649" cy="485390"/>
          </a:xfrm>
        </p:spPr>
        <p:txBody>
          <a:bodyPr anchor="t" anchorCtr="0">
            <a:noAutofit/>
          </a:bodyPr>
          <a:lstStyle>
            <a:lvl1pPr marL="0" indent="0">
              <a:buFontTx/>
              <a:buNone/>
              <a:defRPr lang="sv-SE" sz="3600" kern="1200" cap="none" spc="1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sv-SE"/>
              <a:t>Klicka för att skriva rubrik</a:t>
            </a:r>
          </a:p>
        </p:txBody>
      </p:sp>
      <p:sp>
        <p:nvSpPr>
          <p:cNvPr id="41" name="Platshållare för text 40">
            <a:extLst>
              <a:ext uri="{FF2B5EF4-FFF2-40B4-BE49-F238E27FC236}">
                <a16:creationId xmlns:a16="http://schemas.microsoft.com/office/drawing/2014/main" id="{538FBE50-73DB-416E-91BC-21B70C48979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748461" y="4551639"/>
            <a:ext cx="4711703" cy="1472650"/>
          </a:xfrm>
        </p:spPr>
        <p:txBody>
          <a:bodyPr>
            <a:noAutofit/>
          </a:bodyPr>
          <a:lstStyle>
            <a:lvl1pPr marL="0" indent="0">
              <a:buFontTx/>
              <a:buNone/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2200" indent="0">
              <a:buFontTx/>
              <a:buNone/>
              <a:defRPr/>
            </a:lvl2pPr>
            <a:lvl3pPr marL="462600" indent="0">
              <a:buFontTx/>
              <a:buNone/>
              <a:defRPr/>
            </a:lvl3pPr>
            <a:lvl4pPr marL="693000" indent="0">
              <a:buFontTx/>
              <a:buNone/>
              <a:defRPr/>
            </a:lvl4pPr>
            <a:lvl5pPr marL="8874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0440167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371598" y="1979875"/>
            <a:ext cx="9467852" cy="2732632"/>
          </a:xfrm>
        </p:spPr>
        <p:txBody>
          <a:bodyPr anchor="t" anchorCtr="0"/>
          <a:lstStyle>
            <a:lvl1pPr algn="ctr">
              <a:defRPr lang="sv-SE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Här skriver jag ett citat som passar min presentation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371535" y="5149051"/>
            <a:ext cx="9469615" cy="515145"/>
          </a:xfrm>
        </p:spPr>
        <p:txBody>
          <a:bodyPr>
            <a:noAutofit/>
          </a:bodyPr>
          <a:lstStyle>
            <a:lvl1pPr marL="0" indent="0" algn="ctr">
              <a:buNone/>
              <a:defRPr lang="sv-SE" sz="2400" kern="1200" cap="all" spc="1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Citat namn</a:t>
            </a:r>
          </a:p>
          <a:p>
            <a:pPr lvl="0"/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3C1C0121-60AC-47FA-9F3D-928FDDB6D815}"/>
              </a:ext>
            </a:extLst>
          </p:cNvPr>
          <p:cNvSpPr txBox="1"/>
          <p:nvPr userDrawn="1"/>
        </p:nvSpPr>
        <p:spPr>
          <a:xfrm>
            <a:off x="5497115" y="289614"/>
            <a:ext cx="1197769" cy="31547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sv-SE" sz="19900">
                <a:solidFill>
                  <a:schemeClr val="accent1"/>
                </a:solidFill>
                <a:latin typeface="+mj-lt"/>
              </a:rPr>
              <a:t>”</a:t>
            </a:r>
          </a:p>
        </p:txBody>
      </p:sp>
      <p:sp>
        <p:nvSpPr>
          <p:cNvPr id="10" name="Platshållare för datum 9">
            <a:extLst>
              <a:ext uri="{FF2B5EF4-FFF2-40B4-BE49-F238E27FC236}">
                <a16:creationId xmlns:a16="http://schemas.microsoft.com/office/drawing/2014/main" id="{5FE58EC4-F5E9-4E93-A4CB-1C4B87610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1" name="Platshållare för sidfot 10">
            <a:extLst>
              <a:ext uri="{FF2B5EF4-FFF2-40B4-BE49-F238E27FC236}">
                <a16:creationId xmlns:a16="http://schemas.microsoft.com/office/drawing/2014/main" id="{17C49454-D377-4C46-8817-DC0C0705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6416768C-569D-4716-BB4A-ABAC8ABD6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24001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9359B457-829B-429F-BCBC-95973FCF5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" t="-243" r="50042" b="243"/>
          <a:stretch/>
        </p:blipFill>
        <p:spPr>
          <a:xfrm>
            <a:off x="-6350" y="-19051"/>
            <a:ext cx="6102350" cy="6872302"/>
          </a:xfrm>
          <a:prstGeom prst="rect">
            <a:avLst/>
          </a:prstGeom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9ED181AB-9325-4F54-B692-689E3CDCD2DF}"/>
              </a:ext>
            </a:extLst>
          </p:cNvPr>
          <p:cNvSpPr/>
          <p:nvPr userDrawn="1"/>
        </p:nvSpPr>
        <p:spPr bwMode="white">
          <a:xfrm>
            <a:off x="0" y="0"/>
            <a:ext cx="6096000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17237" y="1685826"/>
            <a:ext cx="4594992" cy="3397514"/>
          </a:xfrm>
        </p:spPr>
        <p:txBody>
          <a:bodyPr anchor="t" anchorCtr="0"/>
          <a:lstStyle>
            <a:lvl1pPr algn="l">
              <a:defRPr lang="sv-SE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Här skriver jag ett citat som passar min presentation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714375" y="5396564"/>
            <a:ext cx="4320000" cy="480362"/>
          </a:xfrm>
        </p:spPr>
        <p:txBody>
          <a:bodyPr>
            <a:noAutofit/>
          </a:bodyPr>
          <a:lstStyle>
            <a:lvl1pPr marL="0" indent="0" algn="l">
              <a:buNone/>
              <a:defRPr lang="sv-SE" sz="2000" kern="1200" cap="all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None/>
            </a:pPr>
            <a:r>
              <a:rPr lang="sv-SE"/>
              <a:t>Citat namn</a:t>
            </a:r>
          </a:p>
          <a:p>
            <a:pPr lvl="0"/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3C1C0121-60AC-47FA-9F3D-928FDDB6D815}"/>
              </a:ext>
            </a:extLst>
          </p:cNvPr>
          <p:cNvSpPr txBox="1"/>
          <p:nvPr userDrawn="1"/>
        </p:nvSpPr>
        <p:spPr>
          <a:xfrm>
            <a:off x="553640" y="-156542"/>
            <a:ext cx="1197769" cy="31547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sv-SE" sz="19900">
                <a:solidFill>
                  <a:schemeClr val="accent1"/>
                </a:solidFill>
                <a:latin typeface="+mj-lt"/>
              </a:rPr>
              <a:t>”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E3B12A66-0332-4C76-A07F-F46BE0CF4C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02350" y="2560"/>
            <a:ext cx="6096000" cy="6858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13" name="Platshållare för datum 12">
            <a:extLst>
              <a:ext uri="{FF2B5EF4-FFF2-40B4-BE49-F238E27FC236}">
                <a16:creationId xmlns:a16="http://schemas.microsoft.com/office/drawing/2014/main" id="{945DBF86-64C5-4793-A136-0D586A07D49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4" name="Platshållare för sidfot 13">
            <a:extLst>
              <a:ext uri="{FF2B5EF4-FFF2-40B4-BE49-F238E27FC236}">
                <a16:creationId xmlns:a16="http://schemas.microsoft.com/office/drawing/2014/main" id="{A4139A3B-3772-4EB6-A3A2-A2D36ED6B6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718E72BA-0256-41EA-A3A5-D3E6FEA3A3A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79013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Årshj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77796" y="537366"/>
            <a:ext cx="9247354" cy="612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69448CC-24A7-4660-9B4B-7705F87B87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77796" y="227072"/>
            <a:ext cx="9247354" cy="253943"/>
          </a:xfrm>
        </p:spPr>
        <p:txBody>
          <a:bodyPr anchor="b" anchorCtr="0">
            <a:noAutofit/>
          </a:bodyPr>
          <a:lstStyle>
            <a:lvl1pPr marL="0" indent="0" algn="ctr">
              <a:buFontTx/>
              <a:buNone/>
              <a:defRPr sz="1200" cap="all" spc="150" baseline="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4684522-490C-48AF-9B01-0C2B62EDEF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2401" y="3857625"/>
            <a:ext cx="2286000" cy="4191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lang="sv-SE" sz="3200" kern="1200" spc="100" baseline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Tx/>
              <a:buNone/>
            </a:pPr>
            <a:r>
              <a:rPr lang="sv-SE"/>
              <a:t>Händelse</a:t>
            </a:r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90A2B56C-43F3-4533-B0CB-0AA8B2C7D0B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22401" y="4383310"/>
            <a:ext cx="2286000" cy="1469232"/>
          </a:xfrm>
        </p:spPr>
        <p:txBody>
          <a:bodyPr>
            <a:normAutofit/>
          </a:bodyPr>
          <a:lstStyle>
            <a:lvl1pPr marL="180000" indent="-180000">
              <a:spcBef>
                <a:spcPts val="0"/>
              </a:spcBef>
              <a:buClr>
                <a:schemeClr val="accent3"/>
              </a:buClr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/>
              <a:t>Kort beskrivning av händelsen alternativt ta bort rutan</a:t>
            </a:r>
          </a:p>
        </p:txBody>
      </p:sp>
      <p:sp>
        <p:nvSpPr>
          <p:cNvPr id="25" name="Platshållare för text 8">
            <a:extLst>
              <a:ext uri="{FF2B5EF4-FFF2-40B4-BE49-F238E27FC236}">
                <a16:creationId xmlns:a16="http://schemas.microsoft.com/office/drawing/2014/main" id="{6E6515CA-C712-40C0-BD6C-C7143988DA9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423279" y="1426370"/>
            <a:ext cx="2286000" cy="4191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lang="sv-SE" sz="3200" kern="1200" spc="100" baseline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Tx/>
              <a:buNone/>
            </a:pPr>
            <a:r>
              <a:rPr lang="sv-SE"/>
              <a:t>Händelse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23279" y="1976437"/>
            <a:ext cx="2286000" cy="1468800"/>
          </a:xfrm>
        </p:spPr>
        <p:txBody>
          <a:bodyPr>
            <a:normAutofit/>
          </a:bodyPr>
          <a:lstStyle>
            <a:lvl1pPr marL="180000" indent="-180000">
              <a:spcBef>
                <a:spcPts val="0"/>
              </a:spcBef>
              <a:buClr>
                <a:schemeClr val="accent3"/>
              </a:buClr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/>
              <a:t>Kort beskrivning av händelsen alternativt ta bort rutan</a:t>
            </a:r>
          </a:p>
        </p:txBody>
      </p:sp>
      <p:sp>
        <p:nvSpPr>
          <p:cNvPr id="30" name="Rätvinklig triangel 3">
            <a:extLst>
              <a:ext uri="{FF2B5EF4-FFF2-40B4-BE49-F238E27FC236}">
                <a16:creationId xmlns:a16="http://schemas.microsoft.com/office/drawing/2014/main" id="{70197FA3-EC18-475C-A59D-346E5D77DCDD}"/>
              </a:ext>
            </a:extLst>
          </p:cNvPr>
          <p:cNvSpPr/>
          <p:nvPr userDrawn="1"/>
        </p:nvSpPr>
        <p:spPr>
          <a:xfrm rot="10800000" flipH="1">
            <a:off x="1" y="0"/>
            <a:ext cx="2560412" cy="4983481"/>
          </a:xfrm>
          <a:custGeom>
            <a:avLst/>
            <a:gdLst>
              <a:gd name="connsiteX0" fmla="*/ 0 w 5077839"/>
              <a:gd name="connsiteY0" fmla="*/ 5077839 h 5077839"/>
              <a:gd name="connsiteX1" fmla="*/ 0 w 5077839"/>
              <a:gd name="connsiteY1" fmla="*/ 0 h 5077839"/>
              <a:gd name="connsiteX2" fmla="*/ 5077839 w 5077839"/>
              <a:gd name="connsiteY2" fmla="*/ 5077839 h 5077839"/>
              <a:gd name="connsiteX3" fmla="*/ 0 w 5077839"/>
              <a:gd name="connsiteY3" fmla="*/ 5077839 h 5077839"/>
              <a:gd name="connsiteX0" fmla="*/ 0 w 5077839"/>
              <a:gd name="connsiteY0" fmla="*/ 9883303 h 9883303"/>
              <a:gd name="connsiteX1" fmla="*/ 38911 w 5077839"/>
              <a:gd name="connsiteY1" fmla="*/ 0 h 9883303"/>
              <a:gd name="connsiteX2" fmla="*/ 5077839 w 5077839"/>
              <a:gd name="connsiteY2" fmla="*/ 9883303 h 9883303"/>
              <a:gd name="connsiteX3" fmla="*/ 0 w 5077839"/>
              <a:gd name="connsiteY3" fmla="*/ 9883303 h 9883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7839" h="9883303">
                <a:moveTo>
                  <a:pt x="0" y="9883303"/>
                </a:moveTo>
                <a:lnTo>
                  <a:pt x="38911" y="0"/>
                </a:lnTo>
                <a:lnTo>
                  <a:pt x="5077839" y="9883303"/>
                </a:lnTo>
                <a:lnTo>
                  <a:pt x="0" y="9883303"/>
                </a:lnTo>
                <a:close/>
              </a:path>
            </a:pathLst>
          </a:custGeom>
          <a:solidFill>
            <a:srgbClr val="FFFFFF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4" name="Group 4">
            <a:extLst>
              <a:ext uri="{FF2B5EF4-FFF2-40B4-BE49-F238E27FC236}">
                <a16:creationId xmlns:a16="http://schemas.microsoft.com/office/drawing/2014/main" id="{35B55AEC-3313-4D82-AFB2-BEEF0D71BE2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0800000">
            <a:off x="8201915" y="2145883"/>
            <a:ext cx="3990085" cy="4712115"/>
            <a:chOff x="0" y="0"/>
            <a:chExt cx="2531" cy="2989"/>
          </a:xfrm>
        </p:grpSpPr>
        <p:sp>
          <p:nvSpPr>
            <p:cNvPr id="35" name="AutoShape 3">
              <a:extLst>
                <a:ext uri="{FF2B5EF4-FFF2-40B4-BE49-F238E27FC236}">
                  <a16:creationId xmlns:a16="http://schemas.microsoft.com/office/drawing/2014/main" id="{6CE20AF6-8721-4C45-B4A3-E861B64D915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2531" cy="2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39BC5EE6-6051-439F-8BDF-0EE6246696C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" y="2"/>
              <a:ext cx="2535" cy="2987"/>
            </a:xfrm>
            <a:custGeom>
              <a:avLst/>
              <a:gdLst>
                <a:gd name="T0" fmla="*/ 1014 w 2535"/>
                <a:gd name="T1" fmla="*/ 2987 h 2987"/>
                <a:gd name="T2" fmla="*/ 0 w 2535"/>
                <a:gd name="T3" fmla="*/ 1917 h 2987"/>
                <a:gd name="T4" fmla="*/ 0 w 2535"/>
                <a:gd name="T5" fmla="*/ 0 h 2987"/>
                <a:gd name="T6" fmla="*/ 2535 w 2535"/>
                <a:gd name="T7" fmla="*/ 0 h 2987"/>
                <a:gd name="T8" fmla="*/ 1014 w 2535"/>
                <a:gd name="T9" fmla="*/ 2987 h 2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35" h="2987">
                  <a:moveTo>
                    <a:pt x="1014" y="2987"/>
                  </a:moveTo>
                  <a:lnTo>
                    <a:pt x="0" y="1917"/>
                  </a:lnTo>
                  <a:lnTo>
                    <a:pt x="0" y="0"/>
                  </a:lnTo>
                  <a:lnTo>
                    <a:pt x="2535" y="0"/>
                  </a:lnTo>
                  <a:lnTo>
                    <a:pt x="1014" y="2987"/>
                  </a:lnTo>
                  <a:close/>
                </a:path>
              </a:pathLst>
            </a:custGeom>
            <a:solidFill>
              <a:srgbClr val="FFFFFF">
                <a:alpha val="5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10" name="Platshållare för datum 9">
            <a:extLst>
              <a:ext uri="{FF2B5EF4-FFF2-40B4-BE49-F238E27FC236}">
                <a16:creationId xmlns:a16="http://schemas.microsoft.com/office/drawing/2014/main" id="{A4E2FD49-8B80-4C3B-9593-BAEE894DA120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1" name="Platshållare för sidfot 10">
            <a:extLst>
              <a:ext uri="{FF2B5EF4-FFF2-40B4-BE49-F238E27FC236}">
                <a16:creationId xmlns:a16="http://schemas.microsoft.com/office/drawing/2014/main" id="{EA3CEEC1-19F1-4DA2-B94D-B4E32473EB6C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2" name="Platshållare för bildnummer 11">
            <a:extLst>
              <a:ext uri="{FF2B5EF4-FFF2-40B4-BE49-F238E27FC236}">
                <a16:creationId xmlns:a16="http://schemas.microsoft.com/office/drawing/2014/main" id="{2DBBCA43-08D3-4294-95B0-3CB56C04B4A2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65023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gv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ruta 12">
            <a:extLst>
              <a:ext uri="{FF2B5EF4-FFF2-40B4-BE49-F238E27FC236}">
                <a16:creationId xmlns:a16="http://schemas.microsoft.com/office/drawing/2014/main" id="{1899F122-8E59-4916-A42E-2504123CFFAF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2626760" y="1181100"/>
            <a:ext cx="7560000" cy="825500"/>
          </a:xfrm>
          <a:custGeom>
            <a:avLst/>
            <a:gdLst>
              <a:gd name="connsiteX0" fmla="*/ 0 w 11048569"/>
              <a:gd name="connsiteY0" fmla="*/ 0 h 1620000"/>
              <a:gd name="connsiteX1" fmla="*/ 11048569 w 11048569"/>
              <a:gd name="connsiteY1" fmla="*/ 0 h 1620000"/>
              <a:gd name="connsiteX2" fmla="*/ 11048569 w 11048569"/>
              <a:gd name="connsiteY2" fmla="*/ 1620000 h 1620000"/>
              <a:gd name="connsiteX3" fmla="*/ 0 w 11048569"/>
              <a:gd name="connsiteY3" fmla="*/ 1620000 h 1620000"/>
              <a:gd name="connsiteX4" fmla="*/ 0 w 11048569"/>
              <a:gd name="connsiteY4" fmla="*/ 0 h 1620000"/>
              <a:gd name="connsiteX0" fmla="*/ 0 w 11067619"/>
              <a:gd name="connsiteY0" fmla="*/ 0 h 1620000"/>
              <a:gd name="connsiteX1" fmla="*/ 11048569 w 11067619"/>
              <a:gd name="connsiteY1" fmla="*/ 0 h 1620000"/>
              <a:gd name="connsiteX2" fmla="*/ 11067619 w 11067619"/>
              <a:gd name="connsiteY2" fmla="*/ 765680 h 1620000"/>
              <a:gd name="connsiteX3" fmla="*/ 11048569 w 11067619"/>
              <a:gd name="connsiteY3" fmla="*/ 1620000 h 1620000"/>
              <a:gd name="connsiteX4" fmla="*/ 0 w 11067619"/>
              <a:gd name="connsiteY4" fmla="*/ 1620000 h 1620000"/>
              <a:gd name="connsiteX5" fmla="*/ 0 w 1106761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87998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78473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62969" h="1620000">
                <a:moveTo>
                  <a:pt x="0" y="0"/>
                </a:moveTo>
                <a:lnTo>
                  <a:pt x="11048569" y="0"/>
                </a:lnTo>
                <a:lnTo>
                  <a:pt x="11962969" y="784730"/>
                </a:lnTo>
                <a:lnTo>
                  <a:pt x="11048569" y="1620000"/>
                </a:lnTo>
                <a:lnTo>
                  <a:pt x="0" y="1620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wrap="square" lIns="270000" tIns="0" rIns="0" bIns="0" rtlCol="0" anchor="ctr" anchorCtr="0">
            <a:noAutofit/>
          </a:bodyPr>
          <a:lstStyle/>
          <a:p>
            <a:endParaRPr lang="sv-SE" sz="28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555A6236-BE8D-4C84-A773-86C613B814F4}"/>
              </a:ext>
            </a:extLst>
          </p:cNvPr>
          <p:cNvSpPr txBox="1">
            <a:spLocks/>
          </p:cNvSpPr>
          <p:nvPr userDrawn="1"/>
        </p:nvSpPr>
        <p:spPr>
          <a:xfrm>
            <a:off x="1713501" y="1324490"/>
            <a:ext cx="810000" cy="5232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endParaRPr lang="sv-SE" sz="2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253C4F79-D57F-4C9D-9B3B-F88DCB1916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26760" y="1181099"/>
            <a:ext cx="6561690" cy="825501"/>
          </a:xfrm>
        </p:spPr>
        <p:txBody>
          <a:bodyPr lIns="27000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lang="sv-SE" sz="3200" kern="1200" spc="100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7" name="Platshållare för text 15">
            <a:extLst>
              <a:ext uri="{FF2B5EF4-FFF2-40B4-BE49-F238E27FC236}">
                <a16:creationId xmlns:a16="http://schemas.microsoft.com/office/drawing/2014/main" id="{B4567B69-381F-47F0-A6F8-ED34529BD5A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13501" y="1181100"/>
            <a:ext cx="824400" cy="824400"/>
          </a:xfrm>
          <a:solidFill>
            <a:schemeClr val="accent1"/>
          </a:solidFill>
        </p:spPr>
        <p:txBody>
          <a:bodyPr l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EA64470C-2381-4131-A251-9ECC8E8676B3}"/>
              </a:ext>
            </a:extLst>
          </p:cNvPr>
          <p:cNvSpPr txBox="1">
            <a:spLocks noChangeAspect="1"/>
          </p:cNvSpPr>
          <p:nvPr userDrawn="1"/>
        </p:nvSpPr>
        <p:spPr>
          <a:xfrm flipH="1">
            <a:off x="1713941" y="3702591"/>
            <a:ext cx="7560000" cy="825500"/>
          </a:xfrm>
          <a:custGeom>
            <a:avLst/>
            <a:gdLst>
              <a:gd name="connsiteX0" fmla="*/ 0 w 11048569"/>
              <a:gd name="connsiteY0" fmla="*/ 0 h 1620000"/>
              <a:gd name="connsiteX1" fmla="*/ 11048569 w 11048569"/>
              <a:gd name="connsiteY1" fmla="*/ 0 h 1620000"/>
              <a:gd name="connsiteX2" fmla="*/ 11048569 w 11048569"/>
              <a:gd name="connsiteY2" fmla="*/ 1620000 h 1620000"/>
              <a:gd name="connsiteX3" fmla="*/ 0 w 11048569"/>
              <a:gd name="connsiteY3" fmla="*/ 1620000 h 1620000"/>
              <a:gd name="connsiteX4" fmla="*/ 0 w 11048569"/>
              <a:gd name="connsiteY4" fmla="*/ 0 h 1620000"/>
              <a:gd name="connsiteX0" fmla="*/ 0 w 11067619"/>
              <a:gd name="connsiteY0" fmla="*/ 0 h 1620000"/>
              <a:gd name="connsiteX1" fmla="*/ 11048569 w 11067619"/>
              <a:gd name="connsiteY1" fmla="*/ 0 h 1620000"/>
              <a:gd name="connsiteX2" fmla="*/ 11067619 w 11067619"/>
              <a:gd name="connsiteY2" fmla="*/ 765680 h 1620000"/>
              <a:gd name="connsiteX3" fmla="*/ 11048569 w 11067619"/>
              <a:gd name="connsiteY3" fmla="*/ 1620000 h 1620000"/>
              <a:gd name="connsiteX4" fmla="*/ 0 w 11067619"/>
              <a:gd name="connsiteY4" fmla="*/ 1620000 h 1620000"/>
              <a:gd name="connsiteX5" fmla="*/ 0 w 1106761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87998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78473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62969" h="1620000">
                <a:moveTo>
                  <a:pt x="0" y="0"/>
                </a:moveTo>
                <a:lnTo>
                  <a:pt x="11048569" y="0"/>
                </a:lnTo>
                <a:lnTo>
                  <a:pt x="11962969" y="784730"/>
                </a:lnTo>
                <a:lnTo>
                  <a:pt x="11048569" y="1620000"/>
                </a:lnTo>
                <a:lnTo>
                  <a:pt x="0" y="1620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wrap="square" lIns="270000" tIns="0" rIns="0" bIns="0" rtlCol="0" anchor="ctr" anchorCtr="0">
            <a:noAutofit/>
          </a:bodyPr>
          <a:lstStyle/>
          <a:p>
            <a:endParaRPr lang="sv-SE" sz="28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7" name="Platshållare för text 15">
            <a:extLst>
              <a:ext uri="{FF2B5EF4-FFF2-40B4-BE49-F238E27FC236}">
                <a16:creationId xmlns:a16="http://schemas.microsoft.com/office/drawing/2014/main" id="{162846AA-DDA9-4081-8F4C-36DCDBF1806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9310" y="3707352"/>
            <a:ext cx="6561690" cy="825501"/>
          </a:xfrm>
        </p:spPr>
        <p:txBody>
          <a:bodyPr lIns="0" rIns="270000" anchor="ctr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lang="sv-SE" sz="3200" kern="1200" spc="100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marL="0" lv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Tx/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28" name="Platshållare för text 15">
            <a:extLst>
              <a:ext uri="{FF2B5EF4-FFF2-40B4-BE49-F238E27FC236}">
                <a16:creationId xmlns:a16="http://schemas.microsoft.com/office/drawing/2014/main" id="{5B5C676C-AD6A-4D8F-9ACE-DFB4CB8257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393825" y="3702591"/>
            <a:ext cx="824400" cy="824400"/>
          </a:xfrm>
          <a:solidFill>
            <a:schemeClr val="accent1"/>
          </a:solidFill>
        </p:spPr>
        <p:txBody>
          <a:bodyPr l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42" name="Platshållare för text 41">
            <a:extLst>
              <a:ext uri="{FF2B5EF4-FFF2-40B4-BE49-F238E27FC236}">
                <a16:creationId xmlns:a16="http://schemas.microsoft.com/office/drawing/2014/main" id="{468CDEAD-06E4-444C-83D5-027EFB7E68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916236" y="2177999"/>
            <a:ext cx="6043621" cy="11736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4" name="Platshållare för text 43">
            <a:extLst>
              <a:ext uri="{FF2B5EF4-FFF2-40B4-BE49-F238E27FC236}">
                <a16:creationId xmlns:a16="http://schemas.microsoft.com/office/drawing/2014/main" id="{3342B1D0-5C95-49CC-9273-7FACEEA6080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16237" y="4704253"/>
            <a:ext cx="6043622" cy="1172673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6B10064F-4A3C-4CC5-9155-C3AB490ADBD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255F34B4-9302-4E5E-ACED-481CD9DC8063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7099E8D9-D83C-47E0-801E-42005515E92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26069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079">
          <p15:clr>
            <a:srgbClr val="FBAE40"/>
          </p15:clr>
        </p15:guide>
        <p15:guide id="3" pos="6428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 mi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77796" y="537366"/>
            <a:ext cx="9247354" cy="612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69448CC-24A7-4660-9B4B-7705F87B87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77796" y="227072"/>
            <a:ext cx="9247354" cy="253943"/>
          </a:xfrm>
        </p:spPr>
        <p:txBody>
          <a:bodyPr anchor="b" anchorCtr="0">
            <a:noAutofit/>
          </a:bodyPr>
          <a:lstStyle>
            <a:lvl1pPr marL="0" indent="0" algn="ctr">
              <a:buFontTx/>
              <a:buNone/>
              <a:defRPr sz="1200" cap="all" spc="150" baseline="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4684522-490C-48AF-9B01-0C2B62EDEF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4375" y="1771650"/>
            <a:ext cx="5007025" cy="517128"/>
          </a:xfrm>
        </p:spPr>
        <p:txBody>
          <a:bodyPr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lang="sv-SE" sz="3200" kern="1200" spc="100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25" name="Platshållare för text 8">
            <a:extLst>
              <a:ext uri="{FF2B5EF4-FFF2-40B4-BE49-F238E27FC236}">
                <a16:creationId xmlns:a16="http://schemas.microsoft.com/office/drawing/2014/main" id="{6E6515CA-C712-40C0-BD6C-C7143988DA9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4375" y="2295689"/>
            <a:ext cx="5007025" cy="281780"/>
          </a:xfrm>
        </p:spPr>
        <p:txBody>
          <a:bodyPr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lang="sv-SE" sz="1800" kern="1200" cap="all" spc="100" baseline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sv-SE"/>
              <a:t>min titel/uppdrag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14375" y="2634670"/>
            <a:ext cx="5007025" cy="14688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Clr>
                <a:schemeClr val="accent3"/>
              </a:buClr>
              <a:buFontTx/>
              <a:buNone/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06CC494A-DC83-40E6-90A2-EDCE0AAAC7D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481766" y="1866900"/>
            <a:ext cx="4333875" cy="3686175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14" name="Platshållare för datum 13">
            <a:extLst>
              <a:ext uri="{FF2B5EF4-FFF2-40B4-BE49-F238E27FC236}">
                <a16:creationId xmlns:a16="http://schemas.microsoft.com/office/drawing/2014/main" id="{EE67C8AA-E6B5-489B-B037-C967F463EE62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6" name="Platshållare för sidfot 15">
            <a:extLst>
              <a:ext uri="{FF2B5EF4-FFF2-40B4-BE49-F238E27FC236}">
                <a16:creationId xmlns:a16="http://schemas.microsoft.com/office/drawing/2014/main" id="{D1B4B6FD-617D-42F0-8797-47A7101D5DD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7" name="Platshållare för bildnummer 16">
            <a:extLst>
              <a:ext uri="{FF2B5EF4-FFF2-40B4-BE49-F238E27FC236}">
                <a16:creationId xmlns:a16="http://schemas.microsoft.com/office/drawing/2014/main" id="{47898126-1A11-4D60-9FC0-88770E267E55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78468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arbetare/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5">
            <a:extLst>
              <a:ext uri="{FF2B5EF4-FFF2-40B4-BE49-F238E27FC236}">
                <a16:creationId xmlns:a16="http://schemas.microsoft.com/office/drawing/2014/main" id="{295B1CF8-6559-4E6A-8BFF-44B8621593E2}"/>
              </a:ext>
            </a:extLst>
          </p:cNvPr>
          <p:cNvSpPr>
            <a:spLocks/>
          </p:cNvSpPr>
          <p:nvPr userDrawn="1"/>
        </p:nvSpPr>
        <p:spPr bwMode="auto">
          <a:xfrm>
            <a:off x="0" y="6348"/>
            <a:ext cx="4005807" cy="4719996"/>
          </a:xfrm>
          <a:custGeom>
            <a:avLst/>
            <a:gdLst>
              <a:gd name="T0" fmla="*/ 1014 w 2535"/>
              <a:gd name="T1" fmla="*/ 2987 h 2987"/>
              <a:gd name="T2" fmla="*/ 0 w 2535"/>
              <a:gd name="T3" fmla="*/ 1917 h 2987"/>
              <a:gd name="T4" fmla="*/ 0 w 2535"/>
              <a:gd name="T5" fmla="*/ 0 h 2987"/>
              <a:gd name="T6" fmla="*/ 2535 w 2535"/>
              <a:gd name="T7" fmla="*/ 0 h 2987"/>
              <a:gd name="T8" fmla="*/ 1014 w 2535"/>
              <a:gd name="T9" fmla="*/ 2987 h 2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35" h="2987">
                <a:moveTo>
                  <a:pt x="1014" y="2987"/>
                </a:moveTo>
                <a:lnTo>
                  <a:pt x="0" y="1917"/>
                </a:lnTo>
                <a:lnTo>
                  <a:pt x="0" y="0"/>
                </a:lnTo>
                <a:lnTo>
                  <a:pt x="2535" y="0"/>
                </a:lnTo>
                <a:lnTo>
                  <a:pt x="1014" y="2987"/>
                </a:lnTo>
                <a:close/>
              </a:path>
            </a:pathLst>
          </a:custGeom>
          <a:solidFill>
            <a:srgbClr val="FFFFFF">
              <a:alpha val="5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77796" y="537366"/>
            <a:ext cx="9247354" cy="612775"/>
          </a:xfrm>
        </p:spPr>
        <p:txBody>
          <a:bodyPr/>
          <a:lstStyle>
            <a:lvl1pPr algn="ctr">
              <a:defRPr lang="sv-SE" sz="5400" kern="1200" cap="none" spc="2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69448CC-24A7-4660-9B4B-7705F87B87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77796" y="227072"/>
            <a:ext cx="9247354" cy="253943"/>
          </a:xfrm>
        </p:spPr>
        <p:txBody>
          <a:bodyPr anchor="b" anchorCtr="0">
            <a:noAutofit/>
          </a:bodyPr>
          <a:lstStyle>
            <a:lvl1pPr marL="0" indent="0" algn="ctr">
              <a:buFontTx/>
              <a:buNone/>
              <a:defRPr sz="1200" cap="all" spc="150" baseline="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11514" y="4781554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06CC494A-DC83-40E6-90A2-EDCE0AAAC7D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366161" y="2032739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19" name="Rätvinklig triangel 3">
            <a:extLst>
              <a:ext uri="{FF2B5EF4-FFF2-40B4-BE49-F238E27FC236}">
                <a16:creationId xmlns:a16="http://schemas.microsoft.com/office/drawing/2014/main" id="{35C63108-574B-48C6-8DFA-1834AA444F1B}"/>
              </a:ext>
            </a:extLst>
          </p:cNvPr>
          <p:cNvSpPr/>
          <p:nvPr userDrawn="1"/>
        </p:nvSpPr>
        <p:spPr>
          <a:xfrm flipH="1">
            <a:off x="9677560" y="1966963"/>
            <a:ext cx="2512915" cy="4891037"/>
          </a:xfrm>
          <a:custGeom>
            <a:avLst/>
            <a:gdLst>
              <a:gd name="connsiteX0" fmla="*/ 0 w 5077839"/>
              <a:gd name="connsiteY0" fmla="*/ 5077839 h 5077839"/>
              <a:gd name="connsiteX1" fmla="*/ 0 w 5077839"/>
              <a:gd name="connsiteY1" fmla="*/ 0 h 5077839"/>
              <a:gd name="connsiteX2" fmla="*/ 5077839 w 5077839"/>
              <a:gd name="connsiteY2" fmla="*/ 5077839 h 5077839"/>
              <a:gd name="connsiteX3" fmla="*/ 0 w 5077839"/>
              <a:gd name="connsiteY3" fmla="*/ 5077839 h 5077839"/>
              <a:gd name="connsiteX0" fmla="*/ 0 w 5077839"/>
              <a:gd name="connsiteY0" fmla="*/ 9883303 h 9883303"/>
              <a:gd name="connsiteX1" fmla="*/ 38911 w 5077839"/>
              <a:gd name="connsiteY1" fmla="*/ 0 h 9883303"/>
              <a:gd name="connsiteX2" fmla="*/ 5077839 w 5077839"/>
              <a:gd name="connsiteY2" fmla="*/ 9883303 h 9883303"/>
              <a:gd name="connsiteX3" fmla="*/ 0 w 5077839"/>
              <a:gd name="connsiteY3" fmla="*/ 9883303 h 9883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7839" h="9883303">
                <a:moveTo>
                  <a:pt x="0" y="9883303"/>
                </a:moveTo>
                <a:lnTo>
                  <a:pt x="38911" y="0"/>
                </a:lnTo>
                <a:lnTo>
                  <a:pt x="5077839" y="9883303"/>
                </a:lnTo>
                <a:lnTo>
                  <a:pt x="0" y="9883303"/>
                </a:lnTo>
                <a:close/>
              </a:path>
            </a:pathLst>
          </a:cu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Platshållare för text 8">
            <a:extLst>
              <a:ext uri="{FF2B5EF4-FFF2-40B4-BE49-F238E27FC236}">
                <a16:creationId xmlns:a16="http://schemas.microsoft.com/office/drawing/2014/main" id="{178DEFAB-2E96-40AB-AF9A-5C8EE351A9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11514" y="4046937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23" name="Platshållare för text 21">
            <a:extLst>
              <a:ext uri="{FF2B5EF4-FFF2-40B4-BE49-F238E27FC236}">
                <a16:creationId xmlns:a16="http://schemas.microsoft.com/office/drawing/2014/main" id="{D6C71257-4D73-4259-B997-BB6338DC955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111514" y="4386259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33" name="Platshållare för text 21">
            <a:extLst>
              <a:ext uri="{FF2B5EF4-FFF2-40B4-BE49-F238E27FC236}">
                <a16:creationId xmlns:a16="http://schemas.microsoft.com/office/drawing/2014/main" id="{2D65EC58-F0C9-4A06-AFAE-83395FC1715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739060" y="4781554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4" name="Platshållare för bild 10">
            <a:extLst>
              <a:ext uri="{FF2B5EF4-FFF2-40B4-BE49-F238E27FC236}">
                <a16:creationId xmlns:a16="http://schemas.microsoft.com/office/drawing/2014/main" id="{A85E4BF5-E5D5-45F3-9272-3CD16D44A8FA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993707" y="2032739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35" name="Platshållare för text 8">
            <a:extLst>
              <a:ext uri="{FF2B5EF4-FFF2-40B4-BE49-F238E27FC236}">
                <a16:creationId xmlns:a16="http://schemas.microsoft.com/office/drawing/2014/main" id="{635E6E60-52D4-4105-B4D3-BD82EEE329A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739060" y="4046937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36" name="Platshållare för text 21">
            <a:extLst>
              <a:ext uri="{FF2B5EF4-FFF2-40B4-BE49-F238E27FC236}">
                <a16:creationId xmlns:a16="http://schemas.microsoft.com/office/drawing/2014/main" id="{7704363C-01B5-4E72-BFE5-2CDECD8E397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39060" y="4386259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38" name="Platshållare för text 21">
            <a:extLst>
              <a:ext uri="{FF2B5EF4-FFF2-40B4-BE49-F238E27FC236}">
                <a16:creationId xmlns:a16="http://schemas.microsoft.com/office/drawing/2014/main" id="{FBCE4618-5F30-42DA-B050-FA23C33ED87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70927" y="4781554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9" name="Platshållare för bild 10">
            <a:extLst>
              <a:ext uri="{FF2B5EF4-FFF2-40B4-BE49-F238E27FC236}">
                <a16:creationId xmlns:a16="http://schemas.microsoft.com/office/drawing/2014/main" id="{A1FF6098-443E-48B7-9348-F925472A4D1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525574" y="2032739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40" name="Platshållare för text 8">
            <a:extLst>
              <a:ext uri="{FF2B5EF4-FFF2-40B4-BE49-F238E27FC236}">
                <a16:creationId xmlns:a16="http://schemas.microsoft.com/office/drawing/2014/main" id="{9F84A681-08E4-4A5A-BDBB-025CFE0778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70927" y="4046937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41" name="Platshållare för text 21">
            <a:extLst>
              <a:ext uri="{FF2B5EF4-FFF2-40B4-BE49-F238E27FC236}">
                <a16:creationId xmlns:a16="http://schemas.microsoft.com/office/drawing/2014/main" id="{365A89D3-0A9C-48CE-A938-1B3F690996E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70927" y="4386259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43" name="Platshållare för text 21">
            <a:extLst>
              <a:ext uri="{FF2B5EF4-FFF2-40B4-BE49-F238E27FC236}">
                <a16:creationId xmlns:a16="http://schemas.microsoft.com/office/drawing/2014/main" id="{CF3EC4BA-1311-4D3E-87AA-C21F10B0C18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879630" y="4788356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4" name="Platshållare för bild 10">
            <a:extLst>
              <a:ext uri="{FF2B5EF4-FFF2-40B4-BE49-F238E27FC236}">
                <a16:creationId xmlns:a16="http://schemas.microsoft.com/office/drawing/2014/main" id="{8D64FDAE-04F7-440D-8043-5224F543E006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134277" y="2039541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45" name="Platshållare för text 8">
            <a:extLst>
              <a:ext uri="{FF2B5EF4-FFF2-40B4-BE49-F238E27FC236}">
                <a16:creationId xmlns:a16="http://schemas.microsoft.com/office/drawing/2014/main" id="{C63CF9B2-060E-492E-9ED4-4CEF1E095C3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879630" y="4053739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46" name="Platshållare för text 21">
            <a:extLst>
              <a:ext uri="{FF2B5EF4-FFF2-40B4-BE49-F238E27FC236}">
                <a16:creationId xmlns:a16="http://schemas.microsoft.com/office/drawing/2014/main" id="{3EE9996F-4C40-49E5-928C-AB45DA70F5C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879630" y="4393061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F58943D5-4A6A-4B3F-9DA1-41FD2472288A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18EB1C03-3E05-43D2-9820-D86C988AE4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2" name="Platshållare för bildnummer 11">
            <a:extLst>
              <a:ext uri="{FF2B5EF4-FFF2-40B4-BE49-F238E27FC236}">
                <a16:creationId xmlns:a16="http://schemas.microsoft.com/office/drawing/2014/main" id="{54F0268E-4C2B-4AE4-988A-9EF4FD3C1BA7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736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14375" y="549275"/>
            <a:ext cx="10742400" cy="612775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903178"/>
            <a:ext cx="5205410" cy="410227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391E7B50-F211-4773-9434-6D905677063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1529" y="1919111"/>
            <a:ext cx="5205410" cy="410227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69448CC-24A7-4660-9B4B-7705F87B87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4375" y="1304926"/>
            <a:ext cx="10742400" cy="35454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cap="all" spc="100" baseline="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8252C26-61BE-450F-814F-966047CAD7B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8477B16-9149-42C6-A6BA-DF0BB573FE8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57F56A5-10F6-48AB-A670-85982F82DE9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85944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5">
            <a:extLst>
              <a:ext uri="{FF2B5EF4-FFF2-40B4-BE49-F238E27FC236}">
                <a16:creationId xmlns:a16="http://schemas.microsoft.com/office/drawing/2014/main" id="{295B1CF8-6559-4E6A-8BFF-44B8621593E2}"/>
              </a:ext>
            </a:extLst>
          </p:cNvPr>
          <p:cNvSpPr>
            <a:spLocks/>
          </p:cNvSpPr>
          <p:nvPr userDrawn="1"/>
        </p:nvSpPr>
        <p:spPr bwMode="auto">
          <a:xfrm>
            <a:off x="0" y="6348"/>
            <a:ext cx="4005807" cy="4719996"/>
          </a:xfrm>
          <a:custGeom>
            <a:avLst/>
            <a:gdLst>
              <a:gd name="T0" fmla="*/ 1014 w 2535"/>
              <a:gd name="T1" fmla="*/ 2987 h 2987"/>
              <a:gd name="T2" fmla="*/ 0 w 2535"/>
              <a:gd name="T3" fmla="*/ 1917 h 2987"/>
              <a:gd name="T4" fmla="*/ 0 w 2535"/>
              <a:gd name="T5" fmla="*/ 0 h 2987"/>
              <a:gd name="T6" fmla="*/ 2535 w 2535"/>
              <a:gd name="T7" fmla="*/ 0 h 2987"/>
              <a:gd name="T8" fmla="*/ 1014 w 2535"/>
              <a:gd name="T9" fmla="*/ 2987 h 2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35" h="2987">
                <a:moveTo>
                  <a:pt x="1014" y="2987"/>
                </a:moveTo>
                <a:lnTo>
                  <a:pt x="0" y="1917"/>
                </a:lnTo>
                <a:lnTo>
                  <a:pt x="0" y="0"/>
                </a:lnTo>
                <a:lnTo>
                  <a:pt x="2535" y="0"/>
                </a:lnTo>
                <a:lnTo>
                  <a:pt x="1014" y="2987"/>
                </a:lnTo>
                <a:close/>
              </a:path>
            </a:pathLst>
          </a:custGeom>
          <a:solidFill>
            <a:srgbClr val="FFFFFF">
              <a:alpha val="5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77796" y="537366"/>
            <a:ext cx="9247354" cy="612775"/>
          </a:xfrm>
        </p:spPr>
        <p:txBody>
          <a:bodyPr/>
          <a:lstStyle>
            <a:lvl1pPr algn="ctr">
              <a:defRPr lang="sv-SE" sz="5400" kern="1200" cap="none" spc="20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58508" y="4571873"/>
            <a:ext cx="3294392" cy="924286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Clr>
                <a:schemeClr val="accent3"/>
              </a:buClr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06CC494A-DC83-40E6-90A2-EDCE0AAAC7D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42286" y="1914590"/>
            <a:ext cx="3310614" cy="2034436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19" name="Rätvinklig triangel 3">
            <a:extLst>
              <a:ext uri="{FF2B5EF4-FFF2-40B4-BE49-F238E27FC236}">
                <a16:creationId xmlns:a16="http://schemas.microsoft.com/office/drawing/2014/main" id="{35C63108-574B-48C6-8DFA-1834AA444F1B}"/>
              </a:ext>
            </a:extLst>
          </p:cNvPr>
          <p:cNvSpPr/>
          <p:nvPr userDrawn="1"/>
        </p:nvSpPr>
        <p:spPr>
          <a:xfrm flipH="1">
            <a:off x="9677560" y="1966963"/>
            <a:ext cx="2512915" cy="4891037"/>
          </a:xfrm>
          <a:custGeom>
            <a:avLst/>
            <a:gdLst>
              <a:gd name="connsiteX0" fmla="*/ 0 w 5077839"/>
              <a:gd name="connsiteY0" fmla="*/ 5077839 h 5077839"/>
              <a:gd name="connsiteX1" fmla="*/ 0 w 5077839"/>
              <a:gd name="connsiteY1" fmla="*/ 0 h 5077839"/>
              <a:gd name="connsiteX2" fmla="*/ 5077839 w 5077839"/>
              <a:gd name="connsiteY2" fmla="*/ 5077839 h 5077839"/>
              <a:gd name="connsiteX3" fmla="*/ 0 w 5077839"/>
              <a:gd name="connsiteY3" fmla="*/ 5077839 h 5077839"/>
              <a:gd name="connsiteX0" fmla="*/ 0 w 5077839"/>
              <a:gd name="connsiteY0" fmla="*/ 9883303 h 9883303"/>
              <a:gd name="connsiteX1" fmla="*/ 38911 w 5077839"/>
              <a:gd name="connsiteY1" fmla="*/ 0 h 9883303"/>
              <a:gd name="connsiteX2" fmla="*/ 5077839 w 5077839"/>
              <a:gd name="connsiteY2" fmla="*/ 9883303 h 9883303"/>
              <a:gd name="connsiteX3" fmla="*/ 0 w 5077839"/>
              <a:gd name="connsiteY3" fmla="*/ 9883303 h 9883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7839" h="9883303">
                <a:moveTo>
                  <a:pt x="0" y="9883303"/>
                </a:moveTo>
                <a:lnTo>
                  <a:pt x="38911" y="0"/>
                </a:lnTo>
                <a:lnTo>
                  <a:pt x="5077839" y="9883303"/>
                </a:lnTo>
                <a:lnTo>
                  <a:pt x="0" y="9883303"/>
                </a:lnTo>
                <a:close/>
              </a:path>
            </a:pathLst>
          </a:custGeom>
          <a:solidFill>
            <a:srgbClr val="FFFFFF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Platshållare för text 8">
            <a:extLst>
              <a:ext uri="{FF2B5EF4-FFF2-40B4-BE49-F238E27FC236}">
                <a16:creationId xmlns:a16="http://schemas.microsoft.com/office/drawing/2014/main" id="{178DEFAB-2E96-40AB-AF9A-5C8EE351A9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84882" y="4181799"/>
            <a:ext cx="2238181" cy="339322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Bildrubrik/ämne</a:t>
            </a:r>
          </a:p>
        </p:txBody>
      </p:sp>
      <p:sp>
        <p:nvSpPr>
          <p:cNvPr id="23" name="Platshållare för text 21">
            <a:extLst>
              <a:ext uri="{FF2B5EF4-FFF2-40B4-BE49-F238E27FC236}">
                <a16:creationId xmlns:a16="http://schemas.microsoft.com/office/drawing/2014/main" id="{D6C71257-4D73-4259-B997-BB6338DC955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58508" y="4181799"/>
            <a:ext cx="323993" cy="338400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3"/>
              </a:buClr>
              <a:buFontTx/>
              <a:buNone/>
              <a:defRPr sz="2000" cap="all" baseline="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48" name="Platshållare för text 21">
            <a:extLst>
              <a:ext uri="{FF2B5EF4-FFF2-40B4-BE49-F238E27FC236}">
                <a16:creationId xmlns:a16="http://schemas.microsoft.com/office/drawing/2014/main" id="{2970FFC2-EF3B-496E-8173-4E68A79144D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56043" y="4571873"/>
            <a:ext cx="3294392" cy="924286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Clr>
                <a:schemeClr val="accent3"/>
              </a:buClr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9" name="Platshållare för bild 10">
            <a:extLst>
              <a:ext uri="{FF2B5EF4-FFF2-40B4-BE49-F238E27FC236}">
                <a16:creationId xmlns:a16="http://schemas.microsoft.com/office/drawing/2014/main" id="{0D5D43B9-6BDC-4173-AEA3-39F4CFAD78FC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439821" y="1914590"/>
            <a:ext cx="3310614" cy="2034436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50" name="Platshållare för text 8">
            <a:extLst>
              <a:ext uri="{FF2B5EF4-FFF2-40B4-BE49-F238E27FC236}">
                <a16:creationId xmlns:a16="http://schemas.microsoft.com/office/drawing/2014/main" id="{A04BDA9D-AC49-4271-98FD-0464B9895F5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784806" y="4181799"/>
            <a:ext cx="2238181" cy="339322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Bildrubrik/ämne</a:t>
            </a:r>
          </a:p>
        </p:txBody>
      </p:sp>
      <p:sp>
        <p:nvSpPr>
          <p:cNvPr id="51" name="Platshållare för text 21">
            <a:extLst>
              <a:ext uri="{FF2B5EF4-FFF2-40B4-BE49-F238E27FC236}">
                <a16:creationId xmlns:a16="http://schemas.microsoft.com/office/drawing/2014/main" id="{4F92F3D0-492A-4771-99FA-B618BDF2A04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56043" y="4181799"/>
            <a:ext cx="323993" cy="338400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3"/>
              </a:buClr>
              <a:buFontTx/>
              <a:buNone/>
              <a:defRPr sz="2000" cap="all" baseline="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52" name="Platshållare för text 21">
            <a:extLst>
              <a:ext uri="{FF2B5EF4-FFF2-40B4-BE49-F238E27FC236}">
                <a16:creationId xmlns:a16="http://schemas.microsoft.com/office/drawing/2014/main" id="{87917EFD-B9A0-40AD-B5FC-E3B761DFF3A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048566" y="4571873"/>
            <a:ext cx="3294392" cy="924286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Clr>
                <a:schemeClr val="accent3"/>
              </a:buClr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3" name="Platshållare för bild 10">
            <a:extLst>
              <a:ext uri="{FF2B5EF4-FFF2-40B4-BE49-F238E27FC236}">
                <a16:creationId xmlns:a16="http://schemas.microsoft.com/office/drawing/2014/main" id="{12CD6701-123C-4587-8AA5-4C1A8A4EC5EF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8032344" y="1914590"/>
            <a:ext cx="3310614" cy="2034436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54" name="Platshållare för text 8">
            <a:extLst>
              <a:ext uri="{FF2B5EF4-FFF2-40B4-BE49-F238E27FC236}">
                <a16:creationId xmlns:a16="http://schemas.microsoft.com/office/drawing/2014/main" id="{A999D5EC-3F8F-4376-8E18-E8616843BAD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377329" y="4181799"/>
            <a:ext cx="2238181" cy="339322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Bildrubrik/ämne</a:t>
            </a:r>
          </a:p>
        </p:txBody>
      </p:sp>
      <p:sp>
        <p:nvSpPr>
          <p:cNvPr id="55" name="Platshållare för text 21">
            <a:extLst>
              <a:ext uri="{FF2B5EF4-FFF2-40B4-BE49-F238E27FC236}">
                <a16:creationId xmlns:a16="http://schemas.microsoft.com/office/drawing/2014/main" id="{5AA2A74A-6E65-4D23-9463-0B85D1B2AC9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48567" y="4181799"/>
            <a:ext cx="323993" cy="338400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3"/>
              </a:buClr>
              <a:buFontTx/>
              <a:buNone/>
              <a:defRPr sz="2000" cap="all" baseline="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F3D26D83-677E-4E10-80C2-0C8F73389AD8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2B27C74B-74FA-4CEC-9A38-4C1A909FA2EF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2" name="Platshållare för bildnummer 11">
            <a:extLst>
              <a:ext uri="{FF2B5EF4-FFF2-40B4-BE49-F238E27FC236}">
                <a16:creationId xmlns:a16="http://schemas.microsoft.com/office/drawing/2014/main" id="{739D38C1-2D47-4546-8114-D788949955DC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48261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4684522-490C-48AF-9B01-0C2B62EDEF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4375" y="650875"/>
            <a:ext cx="10745788" cy="914003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14375" y="5011914"/>
            <a:ext cx="10745788" cy="914004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4000">
                <a:latin typeface="+mj-lt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77EC8E4E-A874-495E-8EDB-729546BA1C6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22970" y="2127250"/>
            <a:ext cx="5957529" cy="2633652"/>
          </a:xfrm>
          <a:solidFill>
            <a:schemeClr val="accent1"/>
          </a:solidFill>
        </p:spPr>
        <p:txBody>
          <a:bodyPr wrap="none" lIns="0" tIns="0" rIns="0" bIns="0" anchor="ctr" anchorCtr="0">
            <a:noAutofit/>
          </a:bodyPr>
          <a:lstStyle>
            <a:lvl1pPr algn="ctr">
              <a:lnSpc>
                <a:spcPct val="100000"/>
              </a:lnSpc>
              <a:defRPr sz="20000" cap="none" spc="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/>
              <a:t>#</a:t>
            </a:r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4AE6C485-45A1-403A-99F0-029D0BBFD3B7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B986D5A5-83F6-4CD3-A9C9-A5C0044B08CD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D4958A6F-61B2-407A-A1C5-589FBC6D97AB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26789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74602" y="549275"/>
            <a:ext cx="10416926" cy="612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C77D91C7-96BD-49DD-9211-581697DAB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9508ED8C-21E1-48DB-815A-DCB7726E8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F971840C-211F-4A48-9AA9-3076CBDFF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97748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AA56C049-39F3-49E0-ADE3-DBD88664B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201x-xx-xx</a:t>
            </a:r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F291A534-5113-46F4-B3F6-E4AF5736A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3B675044-E045-497B-9B64-F2838F4E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572677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c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674899D3-CF53-4EEA-9CCF-0703317F9ED5}"/>
              </a:ext>
            </a:extLst>
          </p:cNvPr>
          <p:cNvSpPr/>
          <p:nvPr userDrawn="1"/>
        </p:nvSpPr>
        <p:spPr bwMode="white">
          <a:xfrm>
            <a:off x="-1200" y="0"/>
            <a:ext cx="12193200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FA480E9-7A1E-49E9-A38D-047FFB8E76EE}"/>
              </a:ext>
            </a:extLst>
          </p:cNvPr>
          <p:cNvSpPr txBox="1"/>
          <p:nvPr userDrawn="1"/>
        </p:nvSpPr>
        <p:spPr>
          <a:xfrm>
            <a:off x="4193934" y="1841969"/>
            <a:ext cx="38290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0" spc="200" baseline="0">
                <a:solidFill>
                  <a:schemeClr val="accent1"/>
                </a:solidFill>
                <a:latin typeface="+mj-lt"/>
              </a:rPr>
              <a:t>TACK!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C7AF5EE0-2F8F-4CC8-BB22-F4FDF813814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63079" y="4779579"/>
            <a:ext cx="3468955" cy="754025"/>
          </a:xfrm>
          <a:prstGeom prst="rect">
            <a:avLst/>
          </a:prstGeom>
        </p:spPr>
      </p:pic>
      <p:grpSp>
        <p:nvGrpSpPr>
          <p:cNvPr id="29" name="Grupp 28">
            <a:extLst>
              <a:ext uri="{FF2B5EF4-FFF2-40B4-BE49-F238E27FC236}">
                <a16:creationId xmlns:a16="http://schemas.microsoft.com/office/drawing/2014/main" id="{DF4798B4-663F-4FA2-AE13-C5A73634A85C}"/>
              </a:ext>
            </a:extLst>
          </p:cNvPr>
          <p:cNvGrpSpPr/>
          <p:nvPr userDrawn="1"/>
        </p:nvGrpSpPr>
        <p:grpSpPr>
          <a:xfrm>
            <a:off x="2953940" y="5934146"/>
            <a:ext cx="6411036" cy="390895"/>
            <a:chOff x="2953940" y="5934146"/>
            <a:chExt cx="6411036" cy="390895"/>
          </a:xfrm>
        </p:grpSpPr>
        <p:sp>
          <p:nvSpPr>
            <p:cNvPr id="18" name="Shape 2944">
              <a:extLst>
                <a:ext uri="{FF2B5EF4-FFF2-40B4-BE49-F238E27FC236}">
                  <a16:creationId xmlns:a16="http://schemas.microsoft.com/office/drawing/2014/main" id="{E18317C2-282F-43CA-B096-8CF9C6FA0D25}"/>
                </a:ext>
              </a:extLst>
            </p:cNvPr>
            <p:cNvSpPr/>
            <p:nvPr/>
          </p:nvSpPr>
          <p:spPr>
            <a:xfrm>
              <a:off x="2953940" y="5939588"/>
              <a:ext cx="385454" cy="385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50" y="17620"/>
                  </a:moveTo>
                  <a:cubicBezTo>
                    <a:pt x="17270" y="17122"/>
                    <a:pt x="16604" y="16682"/>
                    <a:pt x="15855" y="16324"/>
                  </a:cubicBezTo>
                  <a:cubicBezTo>
                    <a:pt x="15868" y="16284"/>
                    <a:pt x="15882" y="16244"/>
                    <a:pt x="15896" y="16203"/>
                  </a:cubicBezTo>
                  <a:cubicBezTo>
                    <a:pt x="16131" y="15456"/>
                    <a:pt x="16320" y="14656"/>
                    <a:pt x="16454" y="13811"/>
                  </a:cubicBezTo>
                  <a:cubicBezTo>
                    <a:pt x="16471" y="13704"/>
                    <a:pt x="16484" y="13596"/>
                    <a:pt x="16499" y="13488"/>
                  </a:cubicBezTo>
                  <a:cubicBezTo>
                    <a:pt x="16544" y="13166"/>
                    <a:pt x="16581" y="12839"/>
                    <a:pt x="16610" y="12507"/>
                  </a:cubicBezTo>
                  <a:cubicBezTo>
                    <a:pt x="16621" y="12383"/>
                    <a:pt x="16632" y="12260"/>
                    <a:pt x="16641" y="12135"/>
                  </a:cubicBezTo>
                  <a:cubicBezTo>
                    <a:pt x="16660" y="11858"/>
                    <a:pt x="16664" y="11574"/>
                    <a:pt x="16673" y="11291"/>
                  </a:cubicBezTo>
                  <a:lnTo>
                    <a:pt x="20598" y="11291"/>
                  </a:lnTo>
                  <a:cubicBezTo>
                    <a:pt x="20476" y="13747"/>
                    <a:pt x="19450" y="15962"/>
                    <a:pt x="17850" y="17620"/>
                  </a:cubicBezTo>
                  <a:moveTo>
                    <a:pt x="13714" y="20178"/>
                  </a:moveTo>
                  <a:cubicBezTo>
                    <a:pt x="13925" y="19957"/>
                    <a:pt x="14127" y="19710"/>
                    <a:pt x="14321" y="19444"/>
                  </a:cubicBezTo>
                  <a:cubicBezTo>
                    <a:pt x="14339" y="19419"/>
                    <a:pt x="14357" y="19394"/>
                    <a:pt x="14375" y="19369"/>
                  </a:cubicBezTo>
                  <a:cubicBezTo>
                    <a:pt x="14764" y="18822"/>
                    <a:pt x="15116" y="18192"/>
                    <a:pt x="15420" y="17488"/>
                  </a:cubicBezTo>
                  <a:cubicBezTo>
                    <a:pt x="15436" y="17450"/>
                    <a:pt x="15451" y="17410"/>
                    <a:pt x="15467" y="17372"/>
                  </a:cubicBezTo>
                  <a:cubicBezTo>
                    <a:pt x="15485" y="17329"/>
                    <a:pt x="15499" y="17282"/>
                    <a:pt x="15517" y="17239"/>
                  </a:cubicBezTo>
                  <a:cubicBezTo>
                    <a:pt x="16123" y="17535"/>
                    <a:pt x="16665" y="17890"/>
                    <a:pt x="17142" y="18285"/>
                  </a:cubicBezTo>
                  <a:cubicBezTo>
                    <a:pt x="16149" y="19129"/>
                    <a:pt x="14989" y="19782"/>
                    <a:pt x="13714" y="20178"/>
                  </a:cubicBezTo>
                  <a:moveTo>
                    <a:pt x="11291" y="20569"/>
                  </a:moveTo>
                  <a:lnTo>
                    <a:pt x="11291" y="16221"/>
                  </a:lnTo>
                  <a:cubicBezTo>
                    <a:pt x="12498" y="16271"/>
                    <a:pt x="13638" y="16493"/>
                    <a:pt x="14652" y="16869"/>
                  </a:cubicBezTo>
                  <a:cubicBezTo>
                    <a:pt x="13850" y="18909"/>
                    <a:pt x="12654" y="20298"/>
                    <a:pt x="11291" y="20569"/>
                  </a:cubicBezTo>
                  <a:moveTo>
                    <a:pt x="11291" y="11291"/>
                  </a:moveTo>
                  <a:lnTo>
                    <a:pt x="15697" y="11291"/>
                  </a:lnTo>
                  <a:cubicBezTo>
                    <a:pt x="15655" y="12995"/>
                    <a:pt x="15392" y="14581"/>
                    <a:pt x="14971" y="15948"/>
                  </a:cubicBezTo>
                  <a:cubicBezTo>
                    <a:pt x="13855" y="15534"/>
                    <a:pt x="12608" y="15291"/>
                    <a:pt x="11291" y="15240"/>
                  </a:cubicBezTo>
                  <a:cubicBezTo>
                    <a:pt x="11291" y="15240"/>
                    <a:pt x="11291" y="11291"/>
                    <a:pt x="11291" y="11291"/>
                  </a:cubicBezTo>
                  <a:close/>
                  <a:moveTo>
                    <a:pt x="11291" y="6360"/>
                  </a:moveTo>
                  <a:cubicBezTo>
                    <a:pt x="12608" y="6309"/>
                    <a:pt x="13855" y="6066"/>
                    <a:pt x="14971" y="5652"/>
                  </a:cubicBezTo>
                  <a:cubicBezTo>
                    <a:pt x="15392" y="7019"/>
                    <a:pt x="15655" y="8605"/>
                    <a:pt x="15697" y="10309"/>
                  </a:cubicBezTo>
                  <a:lnTo>
                    <a:pt x="11291" y="10309"/>
                  </a:lnTo>
                  <a:cubicBezTo>
                    <a:pt x="11291" y="10309"/>
                    <a:pt x="11291" y="6360"/>
                    <a:pt x="11291" y="6360"/>
                  </a:cubicBezTo>
                  <a:close/>
                  <a:moveTo>
                    <a:pt x="11291" y="1031"/>
                  </a:moveTo>
                  <a:cubicBezTo>
                    <a:pt x="12654" y="1302"/>
                    <a:pt x="13850" y="2691"/>
                    <a:pt x="14652" y="4731"/>
                  </a:cubicBezTo>
                  <a:cubicBezTo>
                    <a:pt x="13638" y="5107"/>
                    <a:pt x="12498" y="5329"/>
                    <a:pt x="11291" y="5379"/>
                  </a:cubicBezTo>
                  <a:cubicBezTo>
                    <a:pt x="11291" y="5379"/>
                    <a:pt x="11291" y="1031"/>
                    <a:pt x="11291" y="1031"/>
                  </a:cubicBezTo>
                  <a:close/>
                  <a:moveTo>
                    <a:pt x="17142" y="3315"/>
                  </a:moveTo>
                  <a:cubicBezTo>
                    <a:pt x="16665" y="3711"/>
                    <a:pt x="16123" y="4065"/>
                    <a:pt x="15517" y="4361"/>
                  </a:cubicBezTo>
                  <a:cubicBezTo>
                    <a:pt x="15499" y="4318"/>
                    <a:pt x="15485" y="4271"/>
                    <a:pt x="15467" y="4229"/>
                  </a:cubicBezTo>
                  <a:cubicBezTo>
                    <a:pt x="15451" y="4190"/>
                    <a:pt x="15436" y="4151"/>
                    <a:pt x="15420" y="4112"/>
                  </a:cubicBezTo>
                  <a:cubicBezTo>
                    <a:pt x="15116" y="3408"/>
                    <a:pt x="14764" y="2778"/>
                    <a:pt x="14375" y="2231"/>
                  </a:cubicBezTo>
                  <a:cubicBezTo>
                    <a:pt x="14357" y="2206"/>
                    <a:pt x="14339" y="2181"/>
                    <a:pt x="14321" y="2156"/>
                  </a:cubicBezTo>
                  <a:cubicBezTo>
                    <a:pt x="14127" y="1890"/>
                    <a:pt x="13925" y="1643"/>
                    <a:pt x="13714" y="1422"/>
                  </a:cubicBezTo>
                  <a:cubicBezTo>
                    <a:pt x="14989" y="1818"/>
                    <a:pt x="16149" y="2471"/>
                    <a:pt x="17142" y="3315"/>
                  </a:cubicBezTo>
                  <a:moveTo>
                    <a:pt x="20598" y="10309"/>
                  </a:moveTo>
                  <a:lnTo>
                    <a:pt x="16673" y="10309"/>
                  </a:lnTo>
                  <a:cubicBezTo>
                    <a:pt x="16664" y="10027"/>
                    <a:pt x="16660" y="9742"/>
                    <a:pt x="16641" y="9465"/>
                  </a:cubicBezTo>
                  <a:cubicBezTo>
                    <a:pt x="16632" y="9340"/>
                    <a:pt x="16621" y="9217"/>
                    <a:pt x="16610" y="9093"/>
                  </a:cubicBezTo>
                  <a:cubicBezTo>
                    <a:pt x="16581" y="8761"/>
                    <a:pt x="16544" y="8434"/>
                    <a:pt x="16499" y="8112"/>
                  </a:cubicBezTo>
                  <a:cubicBezTo>
                    <a:pt x="16484" y="8005"/>
                    <a:pt x="16471" y="7896"/>
                    <a:pt x="16454" y="7789"/>
                  </a:cubicBezTo>
                  <a:cubicBezTo>
                    <a:pt x="16320" y="6944"/>
                    <a:pt x="16131" y="6144"/>
                    <a:pt x="15896" y="5397"/>
                  </a:cubicBezTo>
                  <a:cubicBezTo>
                    <a:pt x="15882" y="5357"/>
                    <a:pt x="15868" y="5317"/>
                    <a:pt x="15855" y="5276"/>
                  </a:cubicBezTo>
                  <a:cubicBezTo>
                    <a:pt x="16604" y="4918"/>
                    <a:pt x="17270" y="4478"/>
                    <a:pt x="17850" y="3981"/>
                  </a:cubicBezTo>
                  <a:cubicBezTo>
                    <a:pt x="19450" y="5638"/>
                    <a:pt x="20476" y="7853"/>
                    <a:pt x="20598" y="10309"/>
                  </a:cubicBezTo>
                  <a:moveTo>
                    <a:pt x="10309" y="5379"/>
                  </a:moveTo>
                  <a:cubicBezTo>
                    <a:pt x="9101" y="5329"/>
                    <a:pt x="7961" y="5107"/>
                    <a:pt x="6947" y="4731"/>
                  </a:cubicBezTo>
                  <a:cubicBezTo>
                    <a:pt x="7749" y="2691"/>
                    <a:pt x="8945" y="1302"/>
                    <a:pt x="10309" y="1031"/>
                  </a:cubicBezTo>
                  <a:cubicBezTo>
                    <a:pt x="10309" y="1031"/>
                    <a:pt x="10309" y="5379"/>
                    <a:pt x="10309" y="5379"/>
                  </a:cubicBezTo>
                  <a:close/>
                  <a:moveTo>
                    <a:pt x="10309" y="10309"/>
                  </a:moveTo>
                  <a:lnTo>
                    <a:pt x="5903" y="10309"/>
                  </a:lnTo>
                  <a:cubicBezTo>
                    <a:pt x="5945" y="8605"/>
                    <a:pt x="6207" y="7019"/>
                    <a:pt x="6629" y="5652"/>
                  </a:cubicBezTo>
                  <a:cubicBezTo>
                    <a:pt x="7745" y="6066"/>
                    <a:pt x="8991" y="6309"/>
                    <a:pt x="10309" y="6360"/>
                  </a:cubicBezTo>
                  <a:cubicBezTo>
                    <a:pt x="10309" y="6360"/>
                    <a:pt x="10309" y="10309"/>
                    <a:pt x="10309" y="10309"/>
                  </a:cubicBezTo>
                  <a:close/>
                  <a:moveTo>
                    <a:pt x="10309" y="15240"/>
                  </a:moveTo>
                  <a:cubicBezTo>
                    <a:pt x="8991" y="15291"/>
                    <a:pt x="7745" y="15534"/>
                    <a:pt x="6629" y="15948"/>
                  </a:cubicBezTo>
                  <a:cubicBezTo>
                    <a:pt x="6207" y="14581"/>
                    <a:pt x="5945" y="12995"/>
                    <a:pt x="5903" y="11291"/>
                  </a:cubicBezTo>
                  <a:lnTo>
                    <a:pt x="10309" y="11291"/>
                  </a:lnTo>
                  <a:cubicBezTo>
                    <a:pt x="10309" y="11291"/>
                    <a:pt x="10309" y="15240"/>
                    <a:pt x="10309" y="15240"/>
                  </a:cubicBezTo>
                  <a:close/>
                  <a:moveTo>
                    <a:pt x="10309" y="20569"/>
                  </a:moveTo>
                  <a:cubicBezTo>
                    <a:pt x="8945" y="20298"/>
                    <a:pt x="7749" y="18909"/>
                    <a:pt x="6947" y="16869"/>
                  </a:cubicBezTo>
                  <a:cubicBezTo>
                    <a:pt x="7961" y="16493"/>
                    <a:pt x="9101" y="16271"/>
                    <a:pt x="10309" y="16221"/>
                  </a:cubicBezTo>
                  <a:cubicBezTo>
                    <a:pt x="10309" y="16221"/>
                    <a:pt x="10309" y="20569"/>
                    <a:pt x="10309" y="20569"/>
                  </a:cubicBezTo>
                  <a:close/>
                  <a:moveTo>
                    <a:pt x="4458" y="18285"/>
                  </a:moveTo>
                  <a:cubicBezTo>
                    <a:pt x="4934" y="17890"/>
                    <a:pt x="5476" y="17535"/>
                    <a:pt x="6083" y="17239"/>
                  </a:cubicBezTo>
                  <a:cubicBezTo>
                    <a:pt x="6100" y="17282"/>
                    <a:pt x="6115" y="17329"/>
                    <a:pt x="6132" y="17372"/>
                  </a:cubicBezTo>
                  <a:cubicBezTo>
                    <a:pt x="6149" y="17410"/>
                    <a:pt x="6163" y="17450"/>
                    <a:pt x="6180" y="17488"/>
                  </a:cubicBezTo>
                  <a:cubicBezTo>
                    <a:pt x="6484" y="18192"/>
                    <a:pt x="6835" y="18822"/>
                    <a:pt x="7224" y="19369"/>
                  </a:cubicBezTo>
                  <a:cubicBezTo>
                    <a:pt x="7242" y="19394"/>
                    <a:pt x="7261" y="19419"/>
                    <a:pt x="7279" y="19444"/>
                  </a:cubicBezTo>
                  <a:cubicBezTo>
                    <a:pt x="7472" y="19710"/>
                    <a:pt x="7674" y="19957"/>
                    <a:pt x="7886" y="20178"/>
                  </a:cubicBezTo>
                  <a:cubicBezTo>
                    <a:pt x="6610" y="19782"/>
                    <a:pt x="5451" y="19129"/>
                    <a:pt x="4458" y="18285"/>
                  </a:cubicBezTo>
                  <a:moveTo>
                    <a:pt x="1002" y="11291"/>
                  </a:moveTo>
                  <a:lnTo>
                    <a:pt x="4927" y="11291"/>
                  </a:lnTo>
                  <a:cubicBezTo>
                    <a:pt x="4935" y="11574"/>
                    <a:pt x="4940" y="11858"/>
                    <a:pt x="4958" y="12135"/>
                  </a:cubicBezTo>
                  <a:cubicBezTo>
                    <a:pt x="4967" y="12260"/>
                    <a:pt x="4979" y="12383"/>
                    <a:pt x="4989" y="12507"/>
                  </a:cubicBezTo>
                  <a:cubicBezTo>
                    <a:pt x="5018" y="12839"/>
                    <a:pt x="5055" y="13166"/>
                    <a:pt x="5100" y="13488"/>
                  </a:cubicBezTo>
                  <a:cubicBezTo>
                    <a:pt x="5116" y="13596"/>
                    <a:pt x="5129" y="13704"/>
                    <a:pt x="5146" y="13811"/>
                  </a:cubicBezTo>
                  <a:cubicBezTo>
                    <a:pt x="5280" y="14656"/>
                    <a:pt x="5468" y="15456"/>
                    <a:pt x="5704" y="16203"/>
                  </a:cubicBezTo>
                  <a:cubicBezTo>
                    <a:pt x="5718" y="16244"/>
                    <a:pt x="5731" y="16284"/>
                    <a:pt x="5744" y="16324"/>
                  </a:cubicBezTo>
                  <a:cubicBezTo>
                    <a:pt x="4996" y="16682"/>
                    <a:pt x="4330" y="17122"/>
                    <a:pt x="3749" y="17620"/>
                  </a:cubicBezTo>
                  <a:cubicBezTo>
                    <a:pt x="2150" y="15962"/>
                    <a:pt x="1123" y="13747"/>
                    <a:pt x="1002" y="11291"/>
                  </a:cubicBezTo>
                  <a:moveTo>
                    <a:pt x="3749" y="3981"/>
                  </a:moveTo>
                  <a:cubicBezTo>
                    <a:pt x="4330" y="4478"/>
                    <a:pt x="4996" y="4918"/>
                    <a:pt x="5744" y="5276"/>
                  </a:cubicBezTo>
                  <a:cubicBezTo>
                    <a:pt x="5731" y="5317"/>
                    <a:pt x="5718" y="5357"/>
                    <a:pt x="5704" y="5397"/>
                  </a:cubicBezTo>
                  <a:cubicBezTo>
                    <a:pt x="5469" y="6144"/>
                    <a:pt x="5280" y="6944"/>
                    <a:pt x="5146" y="7789"/>
                  </a:cubicBezTo>
                  <a:cubicBezTo>
                    <a:pt x="5129" y="7896"/>
                    <a:pt x="5116" y="8005"/>
                    <a:pt x="5100" y="8112"/>
                  </a:cubicBezTo>
                  <a:cubicBezTo>
                    <a:pt x="5055" y="8434"/>
                    <a:pt x="5018" y="8761"/>
                    <a:pt x="4989" y="9093"/>
                  </a:cubicBezTo>
                  <a:cubicBezTo>
                    <a:pt x="4979" y="9217"/>
                    <a:pt x="4967" y="9340"/>
                    <a:pt x="4958" y="9465"/>
                  </a:cubicBezTo>
                  <a:cubicBezTo>
                    <a:pt x="4940" y="9742"/>
                    <a:pt x="4935" y="10027"/>
                    <a:pt x="4927" y="10309"/>
                  </a:cubicBezTo>
                  <a:lnTo>
                    <a:pt x="1002" y="10309"/>
                  </a:lnTo>
                  <a:cubicBezTo>
                    <a:pt x="1123" y="7853"/>
                    <a:pt x="2150" y="5638"/>
                    <a:pt x="3749" y="3981"/>
                  </a:cubicBezTo>
                  <a:moveTo>
                    <a:pt x="7886" y="1422"/>
                  </a:moveTo>
                  <a:cubicBezTo>
                    <a:pt x="7674" y="1643"/>
                    <a:pt x="7472" y="1890"/>
                    <a:pt x="7279" y="2156"/>
                  </a:cubicBezTo>
                  <a:cubicBezTo>
                    <a:pt x="7261" y="2181"/>
                    <a:pt x="7242" y="2206"/>
                    <a:pt x="7224" y="2231"/>
                  </a:cubicBezTo>
                  <a:cubicBezTo>
                    <a:pt x="6835" y="2778"/>
                    <a:pt x="6484" y="3408"/>
                    <a:pt x="6180" y="4112"/>
                  </a:cubicBezTo>
                  <a:cubicBezTo>
                    <a:pt x="6163" y="4151"/>
                    <a:pt x="6149" y="4190"/>
                    <a:pt x="6132" y="4229"/>
                  </a:cubicBezTo>
                  <a:cubicBezTo>
                    <a:pt x="6115" y="4271"/>
                    <a:pt x="6100" y="4318"/>
                    <a:pt x="6083" y="4361"/>
                  </a:cubicBezTo>
                  <a:cubicBezTo>
                    <a:pt x="5476" y="4065"/>
                    <a:pt x="4934" y="3711"/>
                    <a:pt x="4458" y="3315"/>
                  </a:cubicBezTo>
                  <a:cubicBezTo>
                    <a:pt x="5451" y="2471"/>
                    <a:pt x="6610" y="1818"/>
                    <a:pt x="7886" y="1422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19" name="Shape 2865">
              <a:extLst>
                <a:ext uri="{FF2B5EF4-FFF2-40B4-BE49-F238E27FC236}">
                  <a16:creationId xmlns:a16="http://schemas.microsoft.com/office/drawing/2014/main" id="{1EF12624-5DEF-4D21-851A-FED2A0C49846}"/>
                </a:ext>
              </a:extLst>
            </p:cNvPr>
            <p:cNvSpPr/>
            <p:nvPr/>
          </p:nvSpPr>
          <p:spPr>
            <a:xfrm>
              <a:off x="4476213" y="5934146"/>
              <a:ext cx="381638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5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moveTo>
                    <a:pt x="13430" y="9320"/>
                  </a:moveTo>
                  <a:cubicBezTo>
                    <a:pt x="11975" y="9320"/>
                    <a:pt x="11780" y="10196"/>
                    <a:pt x="11780" y="10196"/>
                  </a:cubicBezTo>
                  <a:lnTo>
                    <a:pt x="11782" y="9327"/>
                  </a:lnTo>
                  <a:lnTo>
                    <a:pt x="9818" y="9327"/>
                  </a:lnTo>
                  <a:lnTo>
                    <a:pt x="9818" y="14727"/>
                  </a:lnTo>
                  <a:lnTo>
                    <a:pt x="11782" y="14727"/>
                  </a:lnTo>
                  <a:lnTo>
                    <a:pt x="11782" y="11782"/>
                  </a:lnTo>
                  <a:cubicBezTo>
                    <a:pt x="11782" y="11782"/>
                    <a:pt x="11782" y="10793"/>
                    <a:pt x="12616" y="10793"/>
                  </a:cubicBezTo>
                  <a:cubicBezTo>
                    <a:pt x="13086" y="10793"/>
                    <a:pt x="13255" y="11232"/>
                    <a:pt x="13255" y="11782"/>
                  </a:cubicBezTo>
                  <a:lnTo>
                    <a:pt x="13255" y="14727"/>
                  </a:lnTo>
                  <a:lnTo>
                    <a:pt x="15218" y="14727"/>
                  </a:lnTo>
                  <a:lnTo>
                    <a:pt x="15218" y="11782"/>
                  </a:lnTo>
                  <a:cubicBezTo>
                    <a:pt x="15218" y="10245"/>
                    <a:pt x="14550" y="9320"/>
                    <a:pt x="13430" y="9320"/>
                  </a:cubicBezTo>
                  <a:moveTo>
                    <a:pt x="6873" y="14727"/>
                  </a:moveTo>
                  <a:lnTo>
                    <a:pt x="8829" y="14727"/>
                  </a:lnTo>
                  <a:lnTo>
                    <a:pt x="8829" y="9320"/>
                  </a:lnTo>
                  <a:lnTo>
                    <a:pt x="6873" y="9320"/>
                  </a:lnTo>
                  <a:cubicBezTo>
                    <a:pt x="6873" y="9320"/>
                    <a:pt x="6873" y="14727"/>
                    <a:pt x="6873" y="14727"/>
                  </a:cubicBezTo>
                  <a:close/>
                  <a:moveTo>
                    <a:pt x="7851" y="6873"/>
                  </a:moveTo>
                  <a:cubicBezTo>
                    <a:pt x="7311" y="6873"/>
                    <a:pt x="6873" y="7313"/>
                    <a:pt x="6873" y="7856"/>
                  </a:cubicBezTo>
                  <a:cubicBezTo>
                    <a:pt x="6873" y="8399"/>
                    <a:pt x="7311" y="8839"/>
                    <a:pt x="7851" y="8839"/>
                  </a:cubicBezTo>
                  <a:cubicBezTo>
                    <a:pt x="8391" y="8839"/>
                    <a:pt x="8829" y="8399"/>
                    <a:pt x="8829" y="7856"/>
                  </a:cubicBezTo>
                  <a:cubicBezTo>
                    <a:pt x="8829" y="7313"/>
                    <a:pt x="8391" y="6873"/>
                    <a:pt x="7851" y="6873"/>
                  </a:cubicBezTo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0" name="Shape 2859">
              <a:extLst>
                <a:ext uri="{FF2B5EF4-FFF2-40B4-BE49-F238E27FC236}">
                  <a16:creationId xmlns:a16="http://schemas.microsoft.com/office/drawing/2014/main" id="{A9A0F5E6-FE74-417C-B866-84B46E0C1FF2}"/>
                </a:ext>
              </a:extLst>
            </p:cNvPr>
            <p:cNvSpPr/>
            <p:nvPr/>
          </p:nvSpPr>
          <p:spPr>
            <a:xfrm>
              <a:off x="5853448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moveTo>
                    <a:pt x="15929" y="7018"/>
                  </a:moveTo>
                  <a:cubicBezTo>
                    <a:pt x="15539" y="7246"/>
                    <a:pt x="15108" y="7411"/>
                    <a:pt x="14650" y="7500"/>
                  </a:cubicBezTo>
                  <a:cubicBezTo>
                    <a:pt x="14282" y="7114"/>
                    <a:pt x="13759" y="6874"/>
                    <a:pt x="13179" y="6874"/>
                  </a:cubicBezTo>
                  <a:cubicBezTo>
                    <a:pt x="12067" y="6874"/>
                    <a:pt x="11165" y="7762"/>
                    <a:pt x="11165" y="8856"/>
                  </a:cubicBezTo>
                  <a:cubicBezTo>
                    <a:pt x="11165" y="9011"/>
                    <a:pt x="11183" y="9162"/>
                    <a:pt x="11217" y="9308"/>
                  </a:cubicBezTo>
                  <a:cubicBezTo>
                    <a:pt x="9543" y="9225"/>
                    <a:pt x="8059" y="8436"/>
                    <a:pt x="7065" y="7236"/>
                  </a:cubicBezTo>
                  <a:cubicBezTo>
                    <a:pt x="6892" y="7530"/>
                    <a:pt x="6793" y="7869"/>
                    <a:pt x="6793" y="8233"/>
                  </a:cubicBezTo>
                  <a:cubicBezTo>
                    <a:pt x="6793" y="8921"/>
                    <a:pt x="7148" y="9528"/>
                    <a:pt x="7689" y="9883"/>
                  </a:cubicBezTo>
                  <a:cubicBezTo>
                    <a:pt x="7359" y="9873"/>
                    <a:pt x="7048" y="9784"/>
                    <a:pt x="6776" y="9635"/>
                  </a:cubicBezTo>
                  <a:cubicBezTo>
                    <a:pt x="6776" y="9644"/>
                    <a:pt x="6776" y="9651"/>
                    <a:pt x="6776" y="9660"/>
                  </a:cubicBezTo>
                  <a:cubicBezTo>
                    <a:pt x="6776" y="10621"/>
                    <a:pt x="7471" y="11422"/>
                    <a:pt x="8392" y="11604"/>
                  </a:cubicBezTo>
                  <a:cubicBezTo>
                    <a:pt x="8223" y="11650"/>
                    <a:pt x="8045" y="11673"/>
                    <a:pt x="7861" y="11673"/>
                  </a:cubicBezTo>
                  <a:cubicBezTo>
                    <a:pt x="7732" y="11673"/>
                    <a:pt x="7605" y="11661"/>
                    <a:pt x="7483" y="11638"/>
                  </a:cubicBezTo>
                  <a:cubicBezTo>
                    <a:pt x="7739" y="12426"/>
                    <a:pt x="8483" y="12999"/>
                    <a:pt x="9364" y="13015"/>
                  </a:cubicBezTo>
                  <a:cubicBezTo>
                    <a:pt x="8674" y="13547"/>
                    <a:pt x="7806" y="13863"/>
                    <a:pt x="6862" y="13863"/>
                  </a:cubicBezTo>
                  <a:cubicBezTo>
                    <a:pt x="6699" y="13863"/>
                    <a:pt x="6540" y="13855"/>
                    <a:pt x="6382" y="13837"/>
                  </a:cubicBezTo>
                  <a:cubicBezTo>
                    <a:pt x="7274" y="14398"/>
                    <a:pt x="8332" y="14727"/>
                    <a:pt x="9470" y="14727"/>
                  </a:cubicBezTo>
                  <a:cubicBezTo>
                    <a:pt x="13175" y="14727"/>
                    <a:pt x="15201" y="11706"/>
                    <a:pt x="15201" y="9086"/>
                  </a:cubicBezTo>
                  <a:cubicBezTo>
                    <a:pt x="15201" y="9000"/>
                    <a:pt x="15199" y="8915"/>
                    <a:pt x="15195" y="8830"/>
                  </a:cubicBezTo>
                  <a:cubicBezTo>
                    <a:pt x="15588" y="8550"/>
                    <a:pt x="15930" y="8201"/>
                    <a:pt x="16200" y="7804"/>
                  </a:cubicBezTo>
                  <a:cubicBezTo>
                    <a:pt x="15839" y="7961"/>
                    <a:pt x="15451" y="8067"/>
                    <a:pt x="15043" y="8115"/>
                  </a:cubicBezTo>
                  <a:cubicBezTo>
                    <a:pt x="15459" y="7870"/>
                    <a:pt x="15778" y="7482"/>
                    <a:pt x="15929" y="7018"/>
                  </a:cubicBezTo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1" name="Shape 2860">
              <a:extLst>
                <a:ext uri="{FF2B5EF4-FFF2-40B4-BE49-F238E27FC236}">
                  <a16:creationId xmlns:a16="http://schemas.microsoft.com/office/drawing/2014/main" id="{79BC38E0-08CD-487B-BEFA-E65477904413}"/>
                </a:ext>
              </a:extLst>
            </p:cNvPr>
            <p:cNvSpPr/>
            <p:nvPr/>
          </p:nvSpPr>
          <p:spPr>
            <a:xfrm>
              <a:off x="7528771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776" y="8468"/>
                  </a:moveTo>
                  <a:cubicBezTo>
                    <a:pt x="11776" y="8071"/>
                    <a:pt x="11817" y="7858"/>
                    <a:pt x="12428" y="7858"/>
                  </a:cubicBezTo>
                  <a:lnTo>
                    <a:pt x="13244" y="7858"/>
                  </a:lnTo>
                  <a:lnTo>
                    <a:pt x="13244" y="6381"/>
                  </a:lnTo>
                  <a:lnTo>
                    <a:pt x="11938" y="6381"/>
                  </a:lnTo>
                  <a:cubicBezTo>
                    <a:pt x="10369" y="6381"/>
                    <a:pt x="9816" y="7120"/>
                    <a:pt x="9816" y="8363"/>
                  </a:cubicBezTo>
                  <a:lnTo>
                    <a:pt x="9816" y="9322"/>
                  </a:lnTo>
                  <a:lnTo>
                    <a:pt x="8837" y="9322"/>
                  </a:lnTo>
                  <a:lnTo>
                    <a:pt x="8837" y="10800"/>
                  </a:lnTo>
                  <a:lnTo>
                    <a:pt x="9816" y="10800"/>
                  </a:lnTo>
                  <a:lnTo>
                    <a:pt x="9816" y="15219"/>
                  </a:lnTo>
                  <a:lnTo>
                    <a:pt x="11774" y="15219"/>
                  </a:lnTo>
                  <a:lnTo>
                    <a:pt x="11774" y="10800"/>
                  </a:lnTo>
                  <a:lnTo>
                    <a:pt x="13081" y="10800"/>
                  </a:lnTo>
                  <a:lnTo>
                    <a:pt x="13254" y="9322"/>
                  </a:lnTo>
                  <a:lnTo>
                    <a:pt x="11774" y="9322"/>
                  </a:lnTo>
                  <a:cubicBezTo>
                    <a:pt x="11774" y="9322"/>
                    <a:pt x="11776" y="8468"/>
                    <a:pt x="11776" y="8468"/>
                  </a:cubicBezTo>
                  <a:close/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2" name="TextBox 66">
              <a:extLst>
                <a:ext uri="{FF2B5EF4-FFF2-40B4-BE49-F238E27FC236}">
                  <a16:creationId xmlns:a16="http://schemas.microsoft.com/office/drawing/2014/main" id="{B596CA18-90EB-4DBD-BFD4-23F5C38477AA}"/>
                </a:ext>
              </a:extLst>
            </p:cNvPr>
            <p:cNvSpPr txBox="1"/>
            <p:nvPr/>
          </p:nvSpPr>
          <p:spPr>
            <a:xfrm>
              <a:off x="4850234" y="5992391"/>
              <a:ext cx="76378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5D03DA61-0CCE-430C-934D-64835D849C7A}"/>
                </a:ext>
              </a:extLst>
            </p:cNvPr>
            <p:cNvSpPr txBox="1"/>
            <p:nvPr/>
          </p:nvSpPr>
          <p:spPr>
            <a:xfrm>
              <a:off x="7943211" y="5992392"/>
              <a:ext cx="1421765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fb.com/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24" name="TextBox 68">
              <a:extLst>
                <a:ext uri="{FF2B5EF4-FFF2-40B4-BE49-F238E27FC236}">
                  <a16:creationId xmlns:a16="http://schemas.microsoft.com/office/drawing/2014/main" id="{CA3C51F3-C362-42DC-B937-3FE2E4C36DC0}"/>
                </a:ext>
              </a:extLst>
            </p:cNvPr>
            <p:cNvSpPr txBox="1"/>
            <p:nvPr/>
          </p:nvSpPr>
          <p:spPr>
            <a:xfrm>
              <a:off x="6263925" y="5996597"/>
              <a:ext cx="1092531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@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26" name="TextBox 69">
              <a:extLst>
                <a:ext uri="{FF2B5EF4-FFF2-40B4-BE49-F238E27FC236}">
                  <a16:creationId xmlns:a16="http://schemas.microsoft.com/office/drawing/2014/main" id="{407557E9-DFCC-4729-86A0-DC5E4A2CF0E5}"/>
                </a:ext>
              </a:extLst>
            </p:cNvPr>
            <p:cNvSpPr txBox="1"/>
            <p:nvPr/>
          </p:nvSpPr>
          <p:spPr>
            <a:xfrm>
              <a:off x="3350730" y="5992392"/>
              <a:ext cx="101253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Vinnova.se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02138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tar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>
            <a:extLst>
              <a:ext uri="{FF2B5EF4-FFF2-40B4-BE49-F238E27FC236}">
                <a16:creationId xmlns:a16="http://schemas.microsoft.com/office/drawing/2014/main" id="{50B0E38D-D261-4E96-A411-7DCB4337F383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solidFill>
            <a:schemeClr val="tx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506720" y="1930079"/>
            <a:ext cx="5372100" cy="2387600"/>
          </a:xfrm>
        </p:spPr>
        <p:txBody>
          <a:bodyPr anchor="t" anchorCtr="0"/>
          <a:lstStyle>
            <a:lvl1pPr algn="l">
              <a:lnSpc>
                <a:spcPct val="86000"/>
              </a:lnSpc>
              <a:defRPr sz="6000" spc="50" baseline="0"/>
            </a:lvl1pPr>
          </a:lstStyle>
          <a:p>
            <a:r>
              <a:rPr lang="sv-SE"/>
              <a:t>Namnet på min presentation skriver jag här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506720" y="4371658"/>
            <a:ext cx="5372100" cy="8328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Eventuell fördjupande underrubrik kan vara max två rader lång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6A563283-312E-4E06-A915-DA6994378C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 bwMode="black">
          <a:xfrm>
            <a:off x="511473" y="396931"/>
            <a:ext cx="2544986" cy="553188"/>
          </a:xfrm>
          <a:prstGeom prst="rect">
            <a:avLst/>
          </a:prstGeom>
        </p:spPr>
      </p:pic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557F95D7-5516-40DD-9C3D-D5AF6CB9212C}"/>
              </a:ext>
            </a:extLst>
          </p:cNvPr>
          <p:cNvCxnSpPr>
            <a:cxnSpLocks/>
          </p:cNvCxnSpPr>
          <p:nvPr userDrawn="1"/>
        </p:nvCxnSpPr>
        <p:spPr>
          <a:xfrm>
            <a:off x="5262563" y="2045494"/>
            <a:ext cx="0" cy="1383506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latshållare för text 23">
            <a:extLst>
              <a:ext uri="{FF2B5EF4-FFF2-40B4-BE49-F238E27FC236}">
                <a16:creationId xmlns:a16="http://schemas.microsoft.com/office/drawing/2014/main" id="{CFE46A6A-2DDB-4D2B-BADD-77E389C6B1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46028" y="2018336"/>
            <a:ext cx="3593492" cy="104933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FontTx/>
              <a:buNone/>
              <a:defRPr sz="1800" cap="all" baseline="0"/>
            </a:lvl1pPr>
          </a:lstStyle>
          <a:p>
            <a:pPr lvl="0"/>
            <a:r>
              <a:rPr lang="sv-SE"/>
              <a:t>Presentatörens Namn</a:t>
            </a:r>
          </a:p>
        </p:txBody>
      </p:sp>
    </p:spTree>
    <p:extLst>
      <p:ext uri="{BB962C8B-B14F-4D97-AF65-F5344CB8AC3E}">
        <p14:creationId xmlns:p14="http://schemas.microsoft.com/office/powerpoint/2010/main" val="16723888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tartsida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95387CA6-32C0-467F-B2BB-1A2B1C1B6253}"/>
              </a:ext>
            </a:extLst>
          </p:cNvPr>
          <p:cNvSpPr/>
          <p:nvPr userDrawn="1"/>
        </p:nvSpPr>
        <p:spPr bwMode="white">
          <a:xfrm>
            <a:off x="-1200" y="0"/>
            <a:ext cx="12193200" cy="6858000"/>
          </a:xfrm>
          <a:prstGeom prst="rect">
            <a:avLst/>
          </a:prstGeom>
          <a:solidFill>
            <a:schemeClr val="tx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31838" y="1117285"/>
            <a:ext cx="10728327" cy="1953174"/>
          </a:xfrm>
        </p:spPr>
        <p:txBody>
          <a:bodyPr anchor="t" anchorCtr="0"/>
          <a:lstStyle>
            <a:lvl1pPr algn="ctr">
              <a:defRPr sz="6400" spc="200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Här skriver jag titeln på presentationen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720200" y="3082007"/>
            <a:ext cx="8751600" cy="706018"/>
          </a:xfrm>
        </p:spPr>
        <p:txBody>
          <a:bodyPr>
            <a:noAutofit/>
          </a:bodyPr>
          <a:lstStyle>
            <a:lvl1pPr marL="0" indent="0" algn="ctr">
              <a:buNone/>
              <a:defRPr sz="2400" cap="all" spc="10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DB92622-4171-4776-9DBD-E06289A36BD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99F7449-210D-4138-9070-A85A449EFFC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9C5660C-D0FE-434C-B2E8-AC0ACF05863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BD504584-CB7A-4D50-B7AB-CA742EA99A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 bwMode="black">
          <a:xfrm>
            <a:off x="4280452" y="4560879"/>
            <a:ext cx="3631096" cy="78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49397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innehål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898382" y="549275"/>
            <a:ext cx="10393146" cy="612775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C0414B1B-0A49-49BF-AED0-F0D4D1264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900" y="1570246"/>
            <a:ext cx="10383628" cy="439261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aseline="0"/>
            </a:lvl1pPr>
            <a:lvl2pPr>
              <a:defRPr sz="2200" baseline="0"/>
            </a:lvl2pPr>
            <a:lvl3pPr>
              <a:defRPr sz="2200" baseline="0"/>
            </a:lvl3pPr>
            <a:lvl4pPr>
              <a:defRPr sz="2200" baseline="0"/>
            </a:lvl4pPr>
            <a:lvl5pPr>
              <a:defRPr sz="2200" baseline="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9DB86B-45C8-4E72-814D-D8DA79193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79EC3D7-B46A-4A5D-8E27-9F44416DC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82ADB25-9D56-4621-A84C-01F6D2B1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439793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vå dela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74603" y="549275"/>
            <a:ext cx="10416926" cy="612775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785" y="2017770"/>
            <a:ext cx="5040000" cy="385915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391E7B50-F211-4773-9434-6D905677063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1529" y="2017770"/>
            <a:ext cx="5040000" cy="385915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69448CC-24A7-4660-9B4B-7705F87B87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4603" y="1263650"/>
            <a:ext cx="10416926" cy="57306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cap="all" spc="100" baseline="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8252C26-61BE-450F-814F-966047CAD7B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8477B16-9149-42C6-A6BA-DF0BB573FE8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57F56A5-10F6-48AB-A670-85982F82DE9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3844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ytt avsnit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721016" y="3759015"/>
            <a:ext cx="8749969" cy="706018"/>
          </a:xfrm>
        </p:spPr>
        <p:txBody>
          <a:bodyPr anchor="t" anchorCtr="0"/>
          <a:lstStyle>
            <a:lvl1pPr algn="ctr">
              <a:defRPr sz="5400" spc="200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Här skriver jag en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720200" y="4493179"/>
            <a:ext cx="8751600" cy="706018"/>
          </a:xfrm>
        </p:spPr>
        <p:txBody>
          <a:bodyPr>
            <a:noAutofit/>
          </a:bodyPr>
          <a:lstStyle>
            <a:lvl1pPr marL="0" indent="0" algn="ctr">
              <a:buNone/>
              <a:defRPr sz="2400" cap="all" spc="10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15">
            <a:extLst>
              <a:ext uri="{FF2B5EF4-FFF2-40B4-BE49-F238E27FC236}">
                <a16:creationId xmlns:a16="http://schemas.microsoft.com/office/drawing/2014/main" id="{CD9DE3EB-22D2-45AA-9AE7-C016D140B3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2750" y="1061588"/>
            <a:ext cx="5538200" cy="2553697"/>
          </a:xfrm>
          <a:noFill/>
        </p:spPr>
        <p:txBody>
          <a:bodyPr l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2500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DB92622-4171-4776-9DBD-E06289A36BD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99F7449-210D-4138-9070-A85A449EFFC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9C5660C-D0FE-434C-B2E8-AC0ACF05863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427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ytt avsnitt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721016" y="1735138"/>
            <a:ext cx="8749968" cy="1693863"/>
          </a:xfrm>
        </p:spPr>
        <p:txBody>
          <a:bodyPr anchor="b" anchorCtr="0"/>
          <a:lstStyle>
            <a:lvl1pPr algn="ctr">
              <a:defRPr sz="5400" spc="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Här skriver jag en rubrik som kan vara två rader hög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720200" y="3609772"/>
            <a:ext cx="8751601" cy="706018"/>
          </a:xfrm>
        </p:spPr>
        <p:txBody>
          <a:bodyPr>
            <a:noAutofit/>
          </a:bodyPr>
          <a:lstStyle>
            <a:lvl1pPr marL="0" indent="0" algn="ctr">
              <a:buNone/>
              <a:defRPr sz="2400" cap="all" spc="1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HÄR STÅR EN CENTRERAD LITE MINDRE RUBRIK</a:t>
            </a:r>
          </a:p>
          <a:p>
            <a:pPr lvl="0"/>
            <a:r>
              <a:rPr lang="sv-SE"/>
              <a:t> 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4268064-4419-4741-9F64-81B5B158F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84B6E31-2847-47DE-A382-B2E77442A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6C051C9-BF67-4F90-BEC4-E2347296B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518074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unktlist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74192" y="549275"/>
            <a:ext cx="10415451" cy="612775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69448CC-24A7-4660-9B4B-7705F87B87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4192" y="1248454"/>
            <a:ext cx="10415451" cy="7080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200" cap="all" spc="100" baseline="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B0121FF0-E953-4C06-8458-D5E4003E79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4603" y="1990777"/>
            <a:ext cx="10416925" cy="3886147"/>
          </a:xfrm>
        </p:spPr>
        <p:txBody>
          <a:bodyPr numCol="2" spcCol="331200">
            <a:noAutofit/>
          </a:bodyPr>
          <a:lstStyle>
            <a:lvl1pPr>
              <a:lnSpc>
                <a:spcPct val="100000"/>
              </a:lnSpc>
              <a:defRPr sz="2200"/>
            </a:lvl1pPr>
            <a:lvl2pPr>
              <a:lnSpc>
                <a:spcPct val="100000"/>
              </a:lnSpc>
              <a:defRPr sz="2200"/>
            </a:lvl2pPr>
            <a:lvl3pPr>
              <a:lnSpc>
                <a:spcPct val="100000"/>
              </a:lnSpc>
              <a:defRPr sz="2200"/>
            </a:lvl3pPr>
            <a:lvl4pPr>
              <a:lnSpc>
                <a:spcPct val="100000"/>
              </a:lnSpc>
              <a:defRPr sz="2200"/>
            </a:lvl4pPr>
            <a:lvl5pPr>
              <a:lnSpc>
                <a:spcPct val="100000"/>
              </a:lnSpc>
              <a:defRPr sz="2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79B50CD-FECB-42B2-9ECD-B197E51CC63B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31E46EB-0937-47E7-94EB-1FBF3A8D3DE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1ED1D89-58BF-4543-89BB-659C53D79C9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19383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xt m. bild hög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 25">
            <a:extLst>
              <a:ext uri="{FF2B5EF4-FFF2-40B4-BE49-F238E27FC236}">
                <a16:creationId xmlns:a16="http://schemas.microsoft.com/office/drawing/2014/main" id="{FD41ADFE-EA24-46C6-89B6-F00EDB40762D}"/>
              </a:ext>
            </a:extLst>
          </p:cNvPr>
          <p:cNvSpPr/>
          <p:nvPr userDrawn="1"/>
        </p:nvSpPr>
        <p:spPr bwMode="white">
          <a:xfrm>
            <a:off x="-1200" y="0"/>
            <a:ext cx="12193200" cy="6858000"/>
          </a:xfrm>
          <a:prstGeom prst="rect">
            <a:avLst/>
          </a:prstGeom>
          <a:solidFill>
            <a:schemeClr val="tx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14375" y="648336"/>
            <a:ext cx="4708525" cy="875306"/>
          </a:xfrm>
        </p:spPr>
        <p:txBody>
          <a:bodyPr/>
          <a:lstStyle>
            <a:lvl1pPr>
              <a:defRPr sz="3600" spc="100" baseline="0"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2017770"/>
            <a:ext cx="4708525" cy="385915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4476" cy="685800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97E1451C-01AC-4AA4-93FA-9857E2A520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05130" y="6351156"/>
            <a:ext cx="1332607" cy="155954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8BDBE17-FA5E-4C7C-86E8-91DBD45E951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77CBAB6-130E-41B3-900D-6B5D8C4F58E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925C14-23DD-4781-BB62-010FC7C1F73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515524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xt m. bild väns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 25">
            <a:extLst>
              <a:ext uri="{FF2B5EF4-FFF2-40B4-BE49-F238E27FC236}">
                <a16:creationId xmlns:a16="http://schemas.microsoft.com/office/drawing/2014/main" id="{FD41ADFE-EA24-46C6-89B6-F00EDB40762D}"/>
              </a:ext>
            </a:extLst>
          </p:cNvPr>
          <p:cNvSpPr/>
          <p:nvPr userDrawn="1"/>
        </p:nvSpPr>
        <p:spPr bwMode="white">
          <a:xfrm>
            <a:off x="-1200" y="0"/>
            <a:ext cx="12193200" cy="6858000"/>
          </a:xfrm>
          <a:prstGeom prst="rect">
            <a:avLst/>
          </a:prstGeom>
          <a:solidFill>
            <a:schemeClr val="tx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817463" y="648336"/>
            <a:ext cx="4708525" cy="875306"/>
          </a:xfrm>
        </p:spPr>
        <p:txBody>
          <a:bodyPr/>
          <a:lstStyle>
            <a:lvl1pPr>
              <a:defRPr sz="3600" spc="100" baseline="0"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7463" y="2017770"/>
            <a:ext cx="4708525" cy="385915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4" y="0"/>
            <a:ext cx="6094476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97E1451C-01AC-4AA4-93FA-9857E2A520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05130" y="6351156"/>
            <a:ext cx="1332607" cy="155954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8BDBE17-FA5E-4C7C-86E8-91DBD45E951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77CBAB6-130E-41B3-900D-6B5D8C4F58E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925C14-23DD-4781-BB62-010FC7C1F73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88948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bild i vin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095999" y="3528216"/>
            <a:ext cx="5364961" cy="612775"/>
          </a:xfrm>
        </p:spPr>
        <p:txBody>
          <a:bodyPr anchor="b" anchorCtr="0"/>
          <a:lstStyle>
            <a:lvl1pPr algn="r">
              <a:defRPr sz="5600" baseline="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5999" y="4274171"/>
            <a:ext cx="5364163" cy="1602753"/>
          </a:xfrm>
        </p:spPr>
        <p:txBody>
          <a:bodyPr>
            <a:normAutofit/>
          </a:bodyPr>
          <a:lstStyle>
            <a:lvl1pPr marL="0" indent="0" algn="r">
              <a:spcBef>
                <a:spcPts val="0"/>
              </a:spcBef>
              <a:buClr>
                <a:schemeClr val="accent3"/>
              </a:buClr>
              <a:buFontTx/>
              <a:buNone/>
              <a:defRPr sz="22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929C3813-C303-4883-B1D8-6FA43CBE0EB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" y="-10044"/>
            <a:ext cx="7372350" cy="6889957"/>
          </a:xfrm>
          <a:custGeom>
            <a:avLst/>
            <a:gdLst>
              <a:gd name="connsiteX0" fmla="*/ 0 w 7289800"/>
              <a:gd name="connsiteY0" fmla="*/ 6858000 h 6858000"/>
              <a:gd name="connsiteX1" fmla="*/ 1714500 w 7289800"/>
              <a:gd name="connsiteY1" fmla="*/ 0 h 6858000"/>
              <a:gd name="connsiteX2" fmla="*/ 7289800 w 7289800"/>
              <a:gd name="connsiteY2" fmla="*/ 0 h 6858000"/>
              <a:gd name="connsiteX3" fmla="*/ 5575300 w 7289800"/>
              <a:gd name="connsiteY3" fmla="*/ 6858000 h 6858000"/>
              <a:gd name="connsiteX4" fmla="*/ 0 w 7289800"/>
              <a:gd name="connsiteY4" fmla="*/ 6858000 h 6858000"/>
              <a:gd name="connsiteX0" fmla="*/ 0 w 7289800"/>
              <a:gd name="connsiteY0" fmla="*/ 6858000 h 6858000"/>
              <a:gd name="connsiteX1" fmla="*/ 1714500 w 7289800"/>
              <a:gd name="connsiteY1" fmla="*/ 0 h 6858000"/>
              <a:gd name="connsiteX2" fmla="*/ 7289800 w 7289800"/>
              <a:gd name="connsiteY2" fmla="*/ 0 h 6858000"/>
              <a:gd name="connsiteX3" fmla="*/ 4445000 w 7289800"/>
              <a:gd name="connsiteY3" fmla="*/ 6845300 h 6858000"/>
              <a:gd name="connsiteX4" fmla="*/ 0 w 7289800"/>
              <a:gd name="connsiteY4" fmla="*/ 6858000 h 6858000"/>
              <a:gd name="connsiteX0" fmla="*/ 0 w 7289800"/>
              <a:gd name="connsiteY0" fmla="*/ 6858000 h 6858000"/>
              <a:gd name="connsiteX1" fmla="*/ 0 w 7289800"/>
              <a:gd name="connsiteY1" fmla="*/ 12700 h 6858000"/>
              <a:gd name="connsiteX2" fmla="*/ 7289800 w 7289800"/>
              <a:gd name="connsiteY2" fmla="*/ 0 h 6858000"/>
              <a:gd name="connsiteX3" fmla="*/ 4445000 w 7289800"/>
              <a:gd name="connsiteY3" fmla="*/ 6845300 h 6858000"/>
              <a:gd name="connsiteX4" fmla="*/ 0 w 7289800"/>
              <a:gd name="connsiteY4" fmla="*/ 6858000 h 6858000"/>
              <a:gd name="connsiteX0" fmla="*/ 0 w 7315200"/>
              <a:gd name="connsiteY0" fmla="*/ 6845300 h 6845300"/>
              <a:gd name="connsiteX1" fmla="*/ 0 w 7315200"/>
              <a:gd name="connsiteY1" fmla="*/ 0 h 6845300"/>
              <a:gd name="connsiteX2" fmla="*/ 7315200 w 7315200"/>
              <a:gd name="connsiteY2" fmla="*/ 12700 h 6845300"/>
              <a:gd name="connsiteX3" fmla="*/ 4445000 w 7315200"/>
              <a:gd name="connsiteY3" fmla="*/ 6832600 h 6845300"/>
              <a:gd name="connsiteX4" fmla="*/ 0 w 7315200"/>
              <a:gd name="connsiteY4" fmla="*/ 6845300 h 6845300"/>
              <a:gd name="connsiteX0" fmla="*/ 0 w 7315200"/>
              <a:gd name="connsiteY0" fmla="*/ 6845300 h 6845300"/>
              <a:gd name="connsiteX1" fmla="*/ 0 w 7315200"/>
              <a:gd name="connsiteY1" fmla="*/ 0 h 6845300"/>
              <a:gd name="connsiteX2" fmla="*/ 7315200 w 7315200"/>
              <a:gd name="connsiteY2" fmla="*/ 12700 h 6845300"/>
              <a:gd name="connsiteX3" fmla="*/ 4445000 w 7315200"/>
              <a:gd name="connsiteY3" fmla="*/ 6832600 h 6845300"/>
              <a:gd name="connsiteX4" fmla="*/ 0 w 7315200"/>
              <a:gd name="connsiteY4" fmla="*/ 6845300 h 6845300"/>
              <a:gd name="connsiteX0" fmla="*/ 0 w 7315200"/>
              <a:gd name="connsiteY0" fmla="*/ 6855253 h 6855253"/>
              <a:gd name="connsiteX1" fmla="*/ 0 w 7315200"/>
              <a:gd name="connsiteY1" fmla="*/ 9953 h 6855253"/>
              <a:gd name="connsiteX2" fmla="*/ 7315200 w 7315200"/>
              <a:gd name="connsiteY2" fmla="*/ 0 h 6855253"/>
              <a:gd name="connsiteX3" fmla="*/ 4445000 w 7315200"/>
              <a:gd name="connsiteY3" fmla="*/ 6842553 h 6855253"/>
              <a:gd name="connsiteX4" fmla="*/ 0 w 7315200"/>
              <a:gd name="connsiteY4" fmla="*/ 6855253 h 6855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15200" h="6855253">
                <a:moveTo>
                  <a:pt x="0" y="6855253"/>
                </a:moveTo>
                <a:lnTo>
                  <a:pt x="0" y="9953"/>
                </a:lnTo>
                <a:lnTo>
                  <a:pt x="7315200" y="0"/>
                </a:lnTo>
                <a:lnTo>
                  <a:pt x="4445000" y="6842553"/>
                </a:lnTo>
                <a:lnTo>
                  <a:pt x="0" y="6855253"/>
                </a:lnTo>
                <a:close/>
              </a:path>
            </a:pathLst>
          </a:cu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569524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ollage 6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7100" y="1737360"/>
            <a:ext cx="2616200" cy="197739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15" name="Platshållare för bild 9">
            <a:extLst>
              <a:ext uri="{FF2B5EF4-FFF2-40B4-BE49-F238E27FC236}">
                <a16:creationId xmlns:a16="http://schemas.microsoft.com/office/drawing/2014/main" id="{BF436458-17E3-41F7-B743-C637D1AEBA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648700" y="1737360"/>
            <a:ext cx="2616200" cy="197739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16" name="Platshållare för bild 9">
            <a:extLst>
              <a:ext uri="{FF2B5EF4-FFF2-40B4-BE49-F238E27FC236}">
                <a16:creationId xmlns:a16="http://schemas.microsoft.com/office/drawing/2014/main" id="{5F97E123-216C-4649-9D8A-4EC0ADDE211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48700" y="3763010"/>
            <a:ext cx="2616200" cy="197739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19" name="Platshållare för bild 9">
            <a:extLst>
              <a:ext uri="{FF2B5EF4-FFF2-40B4-BE49-F238E27FC236}">
                <a16:creationId xmlns:a16="http://schemas.microsoft.com/office/drawing/2014/main" id="{990A8E63-98B2-45B1-BFF7-A736FF8ADDF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981700" y="3763010"/>
            <a:ext cx="2616200" cy="197739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20" name="Platshållare för bild 9">
            <a:extLst>
              <a:ext uri="{FF2B5EF4-FFF2-40B4-BE49-F238E27FC236}">
                <a16:creationId xmlns:a16="http://schemas.microsoft.com/office/drawing/2014/main" id="{E6569798-608F-4AD1-81E5-A128EF9E3D8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27100" y="3763010"/>
            <a:ext cx="5003800" cy="197739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21" name="Platshållare för bild 9">
            <a:extLst>
              <a:ext uri="{FF2B5EF4-FFF2-40B4-BE49-F238E27FC236}">
                <a16:creationId xmlns:a16="http://schemas.microsoft.com/office/drawing/2014/main" id="{FBD1DA46-9854-49C8-AC48-095F3907F05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594100" y="1737360"/>
            <a:ext cx="5003800" cy="197739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Klicka på ikonen för att infoga bild</a:t>
            </a:r>
          </a:p>
        </p:txBody>
      </p:sp>
      <p:sp>
        <p:nvSpPr>
          <p:cNvPr id="13" name="Rubrik 12">
            <a:extLst>
              <a:ext uri="{FF2B5EF4-FFF2-40B4-BE49-F238E27FC236}">
                <a16:creationId xmlns:a16="http://schemas.microsoft.com/office/drawing/2014/main" id="{8C375DCE-17DE-45ED-AD5A-F0F2B7711D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7100" y="549275"/>
            <a:ext cx="10337800" cy="612775"/>
          </a:xfrm>
        </p:spPr>
        <p:txBody>
          <a:bodyPr/>
          <a:lstStyle>
            <a:lvl1pPr algn="ctr">
              <a:defRPr sz="5600" baseline="0"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92C2D38-E3F3-48C8-9079-0BE5EB70AC3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36A126D-C02C-47F7-9F0A-31D811AB3757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71EDEDD-29B7-4183-B9F7-1CCC6B39A1BE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51648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ch två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9">
            <a:extLst>
              <a:ext uri="{FF2B5EF4-FFF2-40B4-BE49-F238E27FC236}">
                <a16:creationId xmlns:a16="http://schemas.microsoft.com/office/drawing/2014/main" id="{5176DFB3-546E-4906-8D02-91773A17F8A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3429000"/>
            <a:ext cx="6094476" cy="342900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14374" y="650876"/>
            <a:ext cx="4705200" cy="295893"/>
          </a:xfrm>
        </p:spPr>
        <p:txBody>
          <a:bodyPr anchor="t" anchorCtr="0"/>
          <a:lstStyle>
            <a:lvl1pPr algn="r">
              <a:lnSpc>
                <a:spcPct val="100000"/>
              </a:lnSpc>
              <a:defRPr sz="3600" cap="none" spc="100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7524" y="0"/>
            <a:ext cx="6094476" cy="3429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97E1451C-01AC-4AA4-93FA-9857E2A520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05130" y="6351156"/>
            <a:ext cx="1332607" cy="155954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1" name="Platshållare för text 30">
            <a:extLst>
              <a:ext uri="{FF2B5EF4-FFF2-40B4-BE49-F238E27FC236}">
                <a16:creationId xmlns:a16="http://schemas.microsoft.com/office/drawing/2014/main" id="{76635053-3C0E-4061-9736-EFA56FDA921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00185" y="1272208"/>
            <a:ext cx="4705200" cy="1472650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lang="sv-SE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3" name="Platshållare för text 32">
            <a:extLst>
              <a:ext uri="{FF2B5EF4-FFF2-40B4-BE49-F238E27FC236}">
                <a16:creationId xmlns:a16="http://schemas.microsoft.com/office/drawing/2014/main" id="{BFD292D5-DE92-46FB-806E-8700B2115A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748460" y="3745805"/>
            <a:ext cx="4704649" cy="4853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lang="sv-SE" sz="3600" kern="1200" cap="none" spc="10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sv-SE"/>
              <a:t>Klicka för att skriva rubrik</a:t>
            </a:r>
          </a:p>
        </p:txBody>
      </p:sp>
      <p:sp>
        <p:nvSpPr>
          <p:cNvPr id="41" name="Platshållare för text 40">
            <a:extLst>
              <a:ext uri="{FF2B5EF4-FFF2-40B4-BE49-F238E27FC236}">
                <a16:creationId xmlns:a16="http://schemas.microsoft.com/office/drawing/2014/main" id="{538FBE50-73DB-416E-91BC-21B70C48979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748461" y="4551639"/>
            <a:ext cx="4711703" cy="147265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200"/>
            </a:lvl1pPr>
            <a:lvl2pPr marL="232200" indent="0">
              <a:buFontTx/>
              <a:buNone/>
              <a:defRPr/>
            </a:lvl2pPr>
            <a:lvl3pPr marL="462600" indent="0">
              <a:buFontTx/>
              <a:buNone/>
              <a:defRPr/>
            </a:lvl3pPr>
            <a:lvl4pPr marL="693000" indent="0">
              <a:buFontTx/>
              <a:buNone/>
              <a:defRPr/>
            </a:lvl4pPr>
            <a:lvl5pPr marL="8874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57218133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itat och bil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9359B457-829B-429F-BCBC-95973FCF5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" t="-243" r="50042" b="243"/>
          <a:stretch/>
        </p:blipFill>
        <p:spPr>
          <a:xfrm>
            <a:off x="-6350" y="-19051"/>
            <a:ext cx="6102350" cy="6872302"/>
          </a:xfrm>
          <a:prstGeom prst="rect">
            <a:avLst/>
          </a:prstGeom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9ED181AB-9325-4F54-B692-689E3CDCD2DF}"/>
              </a:ext>
            </a:extLst>
          </p:cNvPr>
          <p:cNvSpPr/>
          <p:nvPr userDrawn="1"/>
        </p:nvSpPr>
        <p:spPr bwMode="white">
          <a:xfrm>
            <a:off x="0" y="0"/>
            <a:ext cx="6096000" cy="6858000"/>
          </a:xfrm>
          <a:prstGeom prst="rect">
            <a:avLst/>
          </a:prstGeom>
          <a:solidFill>
            <a:schemeClr val="tx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17237" y="1685826"/>
            <a:ext cx="4594992" cy="3397514"/>
          </a:xfrm>
        </p:spPr>
        <p:txBody>
          <a:bodyPr anchor="t" anchorCtr="0"/>
          <a:lstStyle>
            <a:lvl1pPr algn="l">
              <a:lnSpc>
                <a:spcPct val="80000"/>
              </a:lnSpc>
              <a:defRPr sz="4800" cap="none" spc="2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Här skriver jag ett citat som passar min presentation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714375" y="5396564"/>
            <a:ext cx="4597854" cy="480362"/>
          </a:xfrm>
        </p:spPr>
        <p:txBody>
          <a:bodyPr>
            <a:noAutofit/>
          </a:bodyPr>
          <a:lstStyle>
            <a:lvl1pPr marL="0" indent="0" algn="l"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Citat namn</a:t>
            </a:r>
          </a:p>
          <a:p>
            <a:pPr lvl="0"/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3C1C0121-60AC-47FA-9F3D-928FDDB6D815}"/>
              </a:ext>
            </a:extLst>
          </p:cNvPr>
          <p:cNvSpPr txBox="1"/>
          <p:nvPr userDrawn="1"/>
        </p:nvSpPr>
        <p:spPr>
          <a:xfrm>
            <a:off x="553640" y="-156542"/>
            <a:ext cx="1197769" cy="31547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sv-SE" sz="19900">
                <a:solidFill>
                  <a:schemeClr val="accent1"/>
                </a:solidFill>
                <a:latin typeface="+mj-lt"/>
              </a:rPr>
              <a:t>”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E3B12A66-0332-4C76-A07F-F46BE0CF4C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-4749"/>
            <a:ext cx="6096000" cy="6858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36EA41E-7D41-4667-A7A0-9060474223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A328711-C5AA-44BB-B264-57911D758B9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968909E-9148-4959-87F8-16BDC62C24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980585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Årshj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77796" y="537366"/>
            <a:ext cx="9247354" cy="6127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4684522-490C-48AF-9B01-0C2B62EDEF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2401" y="3857625"/>
            <a:ext cx="2286000" cy="4191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Händelse</a:t>
            </a:r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90A2B56C-43F3-4533-B0CB-0AA8B2C7D0B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22401" y="4383310"/>
            <a:ext cx="2286000" cy="1469232"/>
          </a:xfrm>
        </p:spPr>
        <p:txBody>
          <a:bodyPr>
            <a:normAutofit/>
          </a:bodyPr>
          <a:lstStyle>
            <a:lvl1pPr marL="180000" indent="-180000">
              <a:spcBef>
                <a:spcPts val="0"/>
              </a:spcBef>
              <a:buClr>
                <a:schemeClr val="accent3"/>
              </a:buClr>
              <a:defRPr sz="2200"/>
            </a:lvl1pPr>
          </a:lstStyle>
          <a:p>
            <a:pPr lvl="0"/>
            <a:r>
              <a:rPr lang="sv-SE"/>
              <a:t>Kort beskrivning av händelsen alternativt ta bort rutan</a:t>
            </a:r>
          </a:p>
        </p:txBody>
      </p:sp>
      <p:sp>
        <p:nvSpPr>
          <p:cNvPr id="25" name="Platshållare för text 8">
            <a:extLst>
              <a:ext uri="{FF2B5EF4-FFF2-40B4-BE49-F238E27FC236}">
                <a16:creationId xmlns:a16="http://schemas.microsoft.com/office/drawing/2014/main" id="{6E6515CA-C712-40C0-BD6C-C7143988DA9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423279" y="1426370"/>
            <a:ext cx="2286000" cy="419100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Händelse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23279" y="1976437"/>
            <a:ext cx="2286000" cy="1468800"/>
          </a:xfrm>
        </p:spPr>
        <p:txBody>
          <a:bodyPr>
            <a:normAutofit/>
          </a:bodyPr>
          <a:lstStyle>
            <a:lvl1pPr marL="180000" indent="-180000">
              <a:spcBef>
                <a:spcPts val="0"/>
              </a:spcBef>
              <a:buClr>
                <a:schemeClr val="accent3"/>
              </a:buClr>
              <a:defRPr sz="2200"/>
            </a:lvl1pPr>
          </a:lstStyle>
          <a:p>
            <a:pPr lvl="0"/>
            <a:r>
              <a:rPr lang="sv-SE"/>
              <a:t>Kort beskrivning av händelsen alternativt ta bort rutan</a:t>
            </a:r>
          </a:p>
        </p:txBody>
      </p:sp>
      <p:sp>
        <p:nvSpPr>
          <p:cNvPr id="30" name="Rätvinklig triangel 3">
            <a:extLst>
              <a:ext uri="{FF2B5EF4-FFF2-40B4-BE49-F238E27FC236}">
                <a16:creationId xmlns:a16="http://schemas.microsoft.com/office/drawing/2014/main" id="{70197FA3-EC18-475C-A59D-346E5D77DCDD}"/>
              </a:ext>
            </a:extLst>
          </p:cNvPr>
          <p:cNvSpPr/>
          <p:nvPr userDrawn="1"/>
        </p:nvSpPr>
        <p:spPr>
          <a:xfrm rot="10800000" flipH="1">
            <a:off x="1" y="0"/>
            <a:ext cx="2560412" cy="4983481"/>
          </a:xfrm>
          <a:custGeom>
            <a:avLst/>
            <a:gdLst>
              <a:gd name="connsiteX0" fmla="*/ 0 w 5077839"/>
              <a:gd name="connsiteY0" fmla="*/ 5077839 h 5077839"/>
              <a:gd name="connsiteX1" fmla="*/ 0 w 5077839"/>
              <a:gd name="connsiteY1" fmla="*/ 0 h 5077839"/>
              <a:gd name="connsiteX2" fmla="*/ 5077839 w 5077839"/>
              <a:gd name="connsiteY2" fmla="*/ 5077839 h 5077839"/>
              <a:gd name="connsiteX3" fmla="*/ 0 w 5077839"/>
              <a:gd name="connsiteY3" fmla="*/ 5077839 h 5077839"/>
              <a:gd name="connsiteX0" fmla="*/ 0 w 5077839"/>
              <a:gd name="connsiteY0" fmla="*/ 9883303 h 9883303"/>
              <a:gd name="connsiteX1" fmla="*/ 38911 w 5077839"/>
              <a:gd name="connsiteY1" fmla="*/ 0 h 9883303"/>
              <a:gd name="connsiteX2" fmla="*/ 5077839 w 5077839"/>
              <a:gd name="connsiteY2" fmla="*/ 9883303 h 9883303"/>
              <a:gd name="connsiteX3" fmla="*/ 0 w 5077839"/>
              <a:gd name="connsiteY3" fmla="*/ 9883303 h 9883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7839" h="9883303">
                <a:moveTo>
                  <a:pt x="0" y="9883303"/>
                </a:moveTo>
                <a:lnTo>
                  <a:pt x="38911" y="0"/>
                </a:lnTo>
                <a:lnTo>
                  <a:pt x="5077839" y="9883303"/>
                </a:lnTo>
                <a:lnTo>
                  <a:pt x="0" y="9883303"/>
                </a:lnTo>
                <a:close/>
              </a:path>
            </a:pathLst>
          </a:cu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4" name="Group 4">
            <a:extLst>
              <a:ext uri="{FF2B5EF4-FFF2-40B4-BE49-F238E27FC236}">
                <a16:creationId xmlns:a16="http://schemas.microsoft.com/office/drawing/2014/main" id="{35B55AEC-3313-4D82-AFB2-BEEF0D71BE2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0800000">
            <a:off x="8201915" y="2145883"/>
            <a:ext cx="3990085" cy="4712115"/>
            <a:chOff x="0" y="0"/>
            <a:chExt cx="2531" cy="2989"/>
          </a:xfrm>
        </p:grpSpPr>
        <p:sp>
          <p:nvSpPr>
            <p:cNvPr id="35" name="AutoShape 3">
              <a:extLst>
                <a:ext uri="{FF2B5EF4-FFF2-40B4-BE49-F238E27FC236}">
                  <a16:creationId xmlns:a16="http://schemas.microsoft.com/office/drawing/2014/main" id="{6CE20AF6-8721-4C45-B4A3-E861B64D915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2531" cy="2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39BC5EE6-6051-439F-8BDF-0EE6246696C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" y="2"/>
              <a:ext cx="2535" cy="2987"/>
            </a:xfrm>
            <a:custGeom>
              <a:avLst/>
              <a:gdLst>
                <a:gd name="T0" fmla="*/ 1014 w 2535"/>
                <a:gd name="T1" fmla="*/ 2987 h 2987"/>
                <a:gd name="T2" fmla="*/ 0 w 2535"/>
                <a:gd name="T3" fmla="*/ 1917 h 2987"/>
                <a:gd name="T4" fmla="*/ 0 w 2535"/>
                <a:gd name="T5" fmla="*/ 0 h 2987"/>
                <a:gd name="T6" fmla="*/ 2535 w 2535"/>
                <a:gd name="T7" fmla="*/ 0 h 2987"/>
                <a:gd name="T8" fmla="*/ 1014 w 2535"/>
                <a:gd name="T9" fmla="*/ 2987 h 2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35" h="2987">
                  <a:moveTo>
                    <a:pt x="1014" y="2987"/>
                  </a:moveTo>
                  <a:lnTo>
                    <a:pt x="0" y="1917"/>
                  </a:lnTo>
                  <a:lnTo>
                    <a:pt x="0" y="0"/>
                  </a:lnTo>
                  <a:lnTo>
                    <a:pt x="2535" y="0"/>
                  </a:lnTo>
                  <a:lnTo>
                    <a:pt x="1014" y="2987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68D92BD-5C3C-4DEF-B422-571092825137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EFE044-5D41-4418-AF44-687251D079F5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A5A4A23-59BE-4730-8654-E28E31FDD590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4" name="Platshållare för text 14">
            <a:extLst>
              <a:ext uri="{FF2B5EF4-FFF2-40B4-BE49-F238E27FC236}">
                <a16:creationId xmlns:a16="http://schemas.microsoft.com/office/drawing/2014/main" id="{41373FD1-7EF3-4CFE-8B29-EF6E589D78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77796" y="227072"/>
            <a:ext cx="9247354" cy="253943"/>
          </a:xfrm>
        </p:spPr>
        <p:txBody>
          <a:bodyPr anchor="b" anchorCtr="0">
            <a:noAutofit/>
          </a:bodyPr>
          <a:lstStyle>
            <a:lvl1pPr marL="0" indent="0" algn="ctr">
              <a:buFontTx/>
              <a:buNone/>
              <a:defRPr sz="1200" cap="all" spc="150" baseline="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8256780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ägv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ruta 12">
            <a:extLst>
              <a:ext uri="{FF2B5EF4-FFF2-40B4-BE49-F238E27FC236}">
                <a16:creationId xmlns:a16="http://schemas.microsoft.com/office/drawing/2014/main" id="{1899F122-8E59-4916-A42E-2504123CFFAF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2626760" y="1181100"/>
            <a:ext cx="7560000" cy="825500"/>
          </a:xfrm>
          <a:custGeom>
            <a:avLst/>
            <a:gdLst>
              <a:gd name="connsiteX0" fmla="*/ 0 w 11048569"/>
              <a:gd name="connsiteY0" fmla="*/ 0 h 1620000"/>
              <a:gd name="connsiteX1" fmla="*/ 11048569 w 11048569"/>
              <a:gd name="connsiteY1" fmla="*/ 0 h 1620000"/>
              <a:gd name="connsiteX2" fmla="*/ 11048569 w 11048569"/>
              <a:gd name="connsiteY2" fmla="*/ 1620000 h 1620000"/>
              <a:gd name="connsiteX3" fmla="*/ 0 w 11048569"/>
              <a:gd name="connsiteY3" fmla="*/ 1620000 h 1620000"/>
              <a:gd name="connsiteX4" fmla="*/ 0 w 11048569"/>
              <a:gd name="connsiteY4" fmla="*/ 0 h 1620000"/>
              <a:gd name="connsiteX0" fmla="*/ 0 w 11067619"/>
              <a:gd name="connsiteY0" fmla="*/ 0 h 1620000"/>
              <a:gd name="connsiteX1" fmla="*/ 11048569 w 11067619"/>
              <a:gd name="connsiteY1" fmla="*/ 0 h 1620000"/>
              <a:gd name="connsiteX2" fmla="*/ 11067619 w 11067619"/>
              <a:gd name="connsiteY2" fmla="*/ 765680 h 1620000"/>
              <a:gd name="connsiteX3" fmla="*/ 11048569 w 11067619"/>
              <a:gd name="connsiteY3" fmla="*/ 1620000 h 1620000"/>
              <a:gd name="connsiteX4" fmla="*/ 0 w 11067619"/>
              <a:gd name="connsiteY4" fmla="*/ 1620000 h 1620000"/>
              <a:gd name="connsiteX5" fmla="*/ 0 w 1106761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87998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78473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62969" h="1620000">
                <a:moveTo>
                  <a:pt x="0" y="0"/>
                </a:moveTo>
                <a:lnTo>
                  <a:pt x="11048569" y="0"/>
                </a:lnTo>
                <a:lnTo>
                  <a:pt x="11962969" y="784730"/>
                </a:lnTo>
                <a:lnTo>
                  <a:pt x="11048569" y="1620000"/>
                </a:lnTo>
                <a:lnTo>
                  <a:pt x="0" y="1620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wrap="square" lIns="270000" tIns="0" rIns="0" bIns="0" rtlCol="0" anchor="ctr" anchorCtr="0">
            <a:noAutofit/>
          </a:bodyPr>
          <a:lstStyle/>
          <a:p>
            <a:endParaRPr lang="sv-SE" sz="28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555A6236-BE8D-4C84-A773-86C613B814F4}"/>
              </a:ext>
            </a:extLst>
          </p:cNvPr>
          <p:cNvSpPr txBox="1">
            <a:spLocks/>
          </p:cNvSpPr>
          <p:nvPr userDrawn="1"/>
        </p:nvSpPr>
        <p:spPr>
          <a:xfrm>
            <a:off x="1713501" y="1324490"/>
            <a:ext cx="810000" cy="5232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endParaRPr lang="sv-SE" sz="2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253C4F79-D57F-4C9D-9B3B-F88DCB1916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26760" y="1181099"/>
            <a:ext cx="6561690" cy="825501"/>
          </a:xfrm>
        </p:spPr>
        <p:txBody>
          <a:bodyPr lIns="27000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spc="100" baseline="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7" name="Platshållare för text 15">
            <a:extLst>
              <a:ext uri="{FF2B5EF4-FFF2-40B4-BE49-F238E27FC236}">
                <a16:creationId xmlns:a16="http://schemas.microsoft.com/office/drawing/2014/main" id="{B4567B69-381F-47F0-A6F8-ED34529BD5A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13501" y="1181100"/>
            <a:ext cx="824400" cy="824400"/>
          </a:xfrm>
          <a:solidFill>
            <a:schemeClr val="accent1"/>
          </a:solidFill>
        </p:spPr>
        <p:txBody>
          <a:bodyPr l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200">
                <a:solidFill>
                  <a:schemeClr val="tx2"/>
                </a:solidFill>
                <a:latin typeface="+mn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EA64470C-2381-4131-A251-9ECC8E8676B3}"/>
              </a:ext>
            </a:extLst>
          </p:cNvPr>
          <p:cNvSpPr txBox="1">
            <a:spLocks noChangeAspect="1"/>
          </p:cNvSpPr>
          <p:nvPr userDrawn="1"/>
        </p:nvSpPr>
        <p:spPr>
          <a:xfrm flipH="1">
            <a:off x="1713941" y="3702591"/>
            <a:ext cx="7560000" cy="825500"/>
          </a:xfrm>
          <a:custGeom>
            <a:avLst/>
            <a:gdLst>
              <a:gd name="connsiteX0" fmla="*/ 0 w 11048569"/>
              <a:gd name="connsiteY0" fmla="*/ 0 h 1620000"/>
              <a:gd name="connsiteX1" fmla="*/ 11048569 w 11048569"/>
              <a:gd name="connsiteY1" fmla="*/ 0 h 1620000"/>
              <a:gd name="connsiteX2" fmla="*/ 11048569 w 11048569"/>
              <a:gd name="connsiteY2" fmla="*/ 1620000 h 1620000"/>
              <a:gd name="connsiteX3" fmla="*/ 0 w 11048569"/>
              <a:gd name="connsiteY3" fmla="*/ 1620000 h 1620000"/>
              <a:gd name="connsiteX4" fmla="*/ 0 w 11048569"/>
              <a:gd name="connsiteY4" fmla="*/ 0 h 1620000"/>
              <a:gd name="connsiteX0" fmla="*/ 0 w 11067619"/>
              <a:gd name="connsiteY0" fmla="*/ 0 h 1620000"/>
              <a:gd name="connsiteX1" fmla="*/ 11048569 w 11067619"/>
              <a:gd name="connsiteY1" fmla="*/ 0 h 1620000"/>
              <a:gd name="connsiteX2" fmla="*/ 11067619 w 11067619"/>
              <a:gd name="connsiteY2" fmla="*/ 765680 h 1620000"/>
              <a:gd name="connsiteX3" fmla="*/ 11048569 w 11067619"/>
              <a:gd name="connsiteY3" fmla="*/ 1620000 h 1620000"/>
              <a:gd name="connsiteX4" fmla="*/ 0 w 11067619"/>
              <a:gd name="connsiteY4" fmla="*/ 1620000 h 1620000"/>
              <a:gd name="connsiteX5" fmla="*/ 0 w 1106761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87998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  <a:gd name="connsiteX0" fmla="*/ 0 w 11962969"/>
              <a:gd name="connsiteY0" fmla="*/ 0 h 1620000"/>
              <a:gd name="connsiteX1" fmla="*/ 11048569 w 11962969"/>
              <a:gd name="connsiteY1" fmla="*/ 0 h 1620000"/>
              <a:gd name="connsiteX2" fmla="*/ 11962969 w 11962969"/>
              <a:gd name="connsiteY2" fmla="*/ 784730 h 1620000"/>
              <a:gd name="connsiteX3" fmla="*/ 11048569 w 11962969"/>
              <a:gd name="connsiteY3" fmla="*/ 1620000 h 1620000"/>
              <a:gd name="connsiteX4" fmla="*/ 0 w 11962969"/>
              <a:gd name="connsiteY4" fmla="*/ 1620000 h 1620000"/>
              <a:gd name="connsiteX5" fmla="*/ 0 w 11962969"/>
              <a:gd name="connsiteY5" fmla="*/ 0 h 16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62969" h="1620000">
                <a:moveTo>
                  <a:pt x="0" y="0"/>
                </a:moveTo>
                <a:lnTo>
                  <a:pt x="11048569" y="0"/>
                </a:lnTo>
                <a:lnTo>
                  <a:pt x="11962969" y="784730"/>
                </a:lnTo>
                <a:lnTo>
                  <a:pt x="11048569" y="1620000"/>
                </a:lnTo>
                <a:lnTo>
                  <a:pt x="0" y="1620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wrap="square" lIns="270000" tIns="0" rIns="0" bIns="0" rtlCol="0" anchor="ctr" anchorCtr="0">
            <a:noAutofit/>
          </a:bodyPr>
          <a:lstStyle/>
          <a:p>
            <a:endParaRPr lang="sv-SE" sz="28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7" name="Platshållare för text 15">
            <a:extLst>
              <a:ext uri="{FF2B5EF4-FFF2-40B4-BE49-F238E27FC236}">
                <a16:creationId xmlns:a16="http://schemas.microsoft.com/office/drawing/2014/main" id="{162846AA-DDA9-4081-8F4C-36DCDBF1806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9310" y="3707352"/>
            <a:ext cx="6561690" cy="825501"/>
          </a:xfrm>
        </p:spPr>
        <p:txBody>
          <a:bodyPr lIns="0" rIns="270000" anchor="ctr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3200" spc="100" baseline="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8" name="Platshållare för text 15">
            <a:extLst>
              <a:ext uri="{FF2B5EF4-FFF2-40B4-BE49-F238E27FC236}">
                <a16:creationId xmlns:a16="http://schemas.microsoft.com/office/drawing/2014/main" id="{5B5C676C-AD6A-4D8F-9ACE-DFB4CB8257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393825" y="3702591"/>
            <a:ext cx="824400" cy="824400"/>
          </a:xfrm>
          <a:solidFill>
            <a:schemeClr val="accent1"/>
          </a:solidFill>
        </p:spPr>
        <p:txBody>
          <a:bodyPr l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200" spc="100" baseline="0">
                <a:solidFill>
                  <a:schemeClr val="tx2"/>
                </a:solidFill>
                <a:latin typeface="+mn-lt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42" name="Platshållare för text 41">
            <a:extLst>
              <a:ext uri="{FF2B5EF4-FFF2-40B4-BE49-F238E27FC236}">
                <a16:creationId xmlns:a16="http://schemas.microsoft.com/office/drawing/2014/main" id="{468CDEAD-06E4-444C-83D5-027EFB7E68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916236" y="2177999"/>
            <a:ext cx="6043621" cy="11736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4" name="Platshållare för text 43">
            <a:extLst>
              <a:ext uri="{FF2B5EF4-FFF2-40B4-BE49-F238E27FC236}">
                <a16:creationId xmlns:a16="http://schemas.microsoft.com/office/drawing/2014/main" id="{3342B1D0-5C95-49CC-9273-7FACEEA6080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16237" y="4704253"/>
            <a:ext cx="6043622" cy="1172673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4FB2AC6-2515-4974-98BF-DD3798E3403C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6AF67E0-CC99-47B7-81FF-8247127208D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F2D373E-F9AC-455E-AA57-CED8484A398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193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079">
          <p15:clr>
            <a:srgbClr val="FBAE40"/>
          </p15:clr>
        </p15:guide>
        <p15:guide id="3" pos="6428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m mi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77796" y="537366"/>
            <a:ext cx="9247354" cy="6127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4684522-490C-48AF-9B01-0C2B62EDEF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69581" y="1771650"/>
            <a:ext cx="4551819" cy="517128"/>
          </a:xfrm>
        </p:spPr>
        <p:txBody>
          <a:bodyPr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3200" spc="1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25" name="Platshållare för text 8">
            <a:extLst>
              <a:ext uri="{FF2B5EF4-FFF2-40B4-BE49-F238E27FC236}">
                <a16:creationId xmlns:a16="http://schemas.microsoft.com/office/drawing/2014/main" id="{6E6515CA-C712-40C0-BD6C-C7143988DA9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69581" y="2295689"/>
            <a:ext cx="4551819" cy="281780"/>
          </a:xfrm>
        </p:spPr>
        <p:txBody>
          <a:bodyPr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18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min titel/uppdrag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69581" y="2634670"/>
            <a:ext cx="4551819" cy="14688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Clr>
                <a:schemeClr val="accent3"/>
              </a:buClr>
              <a:buFontTx/>
              <a:buNone/>
              <a:defRPr sz="22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06CC494A-DC83-40E6-90A2-EDCE0AAAC7D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481766" y="1866900"/>
            <a:ext cx="4333875" cy="3686175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C28F9E9-5C19-4942-94E5-C3E29C487C89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9FFDAF4-9568-4D5A-8600-6991B8C6F5EF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E9E4DE9-73FB-4004-B142-61360987F577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text 14">
            <a:extLst>
              <a:ext uri="{FF2B5EF4-FFF2-40B4-BE49-F238E27FC236}">
                <a16:creationId xmlns:a16="http://schemas.microsoft.com/office/drawing/2014/main" id="{DC8B949C-7FFD-4DF5-BC09-C2A0C7F12F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77796" y="227072"/>
            <a:ext cx="9247354" cy="253943"/>
          </a:xfrm>
        </p:spPr>
        <p:txBody>
          <a:bodyPr anchor="b" anchorCtr="0">
            <a:noAutofit/>
          </a:bodyPr>
          <a:lstStyle>
            <a:lvl1pPr marL="0" indent="0" algn="ctr">
              <a:buFontTx/>
              <a:buNone/>
              <a:defRPr sz="1200" cap="all" spc="150" baseline="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514226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tbubblo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 12">
            <a:extLst>
              <a:ext uri="{FF2B5EF4-FFF2-40B4-BE49-F238E27FC236}">
                <a16:creationId xmlns:a16="http://schemas.microsoft.com/office/drawing/2014/main" id="{AC8B0205-60DB-43ED-B7DE-F2260AF8D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70564" y="2150172"/>
            <a:ext cx="3289599" cy="2345627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14376" y="549275"/>
            <a:ext cx="10735084" cy="612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79B50CD-FECB-42B2-9ECD-B197E51CC63B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31E46EB-0937-47E7-94EB-1FBF3A8D3DE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1ED1D89-58BF-4543-89BB-659C53D79C9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text 21">
            <a:extLst>
              <a:ext uri="{FF2B5EF4-FFF2-40B4-BE49-F238E27FC236}">
                <a16:creationId xmlns:a16="http://schemas.microsoft.com/office/drawing/2014/main" id="{045E744A-FD2A-4F65-9A21-46408FF6FA4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328252" y="2724627"/>
            <a:ext cx="2998381" cy="10548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None/>
              <a:defRPr sz="20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15" name="Bild 14">
            <a:extLst>
              <a:ext uri="{FF2B5EF4-FFF2-40B4-BE49-F238E27FC236}">
                <a16:creationId xmlns:a16="http://schemas.microsoft.com/office/drawing/2014/main" id="{1E69C77B-2FE0-40DB-9539-1D80F7A061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1200" y="3005019"/>
            <a:ext cx="3289599" cy="2345627"/>
          </a:xfrm>
          <a:prstGeom prst="rect">
            <a:avLst/>
          </a:prstGeom>
        </p:spPr>
      </p:pic>
      <p:sp>
        <p:nvSpPr>
          <p:cNvPr id="17" name="Platshållare för text 21">
            <a:extLst>
              <a:ext uri="{FF2B5EF4-FFF2-40B4-BE49-F238E27FC236}">
                <a16:creationId xmlns:a16="http://schemas.microsoft.com/office/drawing/2014/main" id="{AAE1AE24-C243-4EBD-8584-7D9901D9147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608888" y="3579474"/>
            <a:ext cx="2998381" cy="10548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None/>
              <a:defRPr sz="20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19" name="Bild 18">
            <a:extLst>
              <a:ext uri="{FF2B5EF4-FFF2-40B4-BE49-F238E27FC236}">
                <a16:creationId xmlns:a16="http://schemas.microsoft.com/office/drawing/2014/main" id="{9ED4E856-38A1-4F35-8E07-941F9609CB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4376" y="2150172"/>
            <a:ext cx="3289599" cy="2345627"/>
          </a:xfrm>
          <a:prstGeom prst="rect">
            <a:avLst/>
          </a:prstGeom>
        </p:spPr>
      </p:pic>
      <p:sp>
        <p:nvSpPr>
          <p:cNvPr id="20" name="Platshållare för text 21">
            <a:extLst>
              <a:ext uri="{FF2B5EF4-FFF2-40B4-BE49-F238E27FC236}">
                <a16:creationId xmlns:a16="http://schemas.microsoft.com/office/drawing/2014/main" id="{8CFA581F-8CB9-4246-B58C-A935821904A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72064" y="2724627"/>
            <a:ext cx="2998381" cy="10548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None/>
              <a:defRPr sz="20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401150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darbetare/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5">
            <a:extLst>
              <a:ext uri="{FF2B5EF4-FFF2-40B4-BE49-F238E27FC236}">
                <a16:creationId xmlns:a16="http://schemas.microsoft.com/office/drawing/2014/main" id="{295B1CF8-6559-4E6A-8BFF-44B8621593E2}"/>
              </a:ext>
            </a:extLst>
          </p:cNvPr>
          <p:cNvSpPr>
            <a:spLocks/>
          </p:cNvSpPr>
          <p:nvPr userDrawn="1"/>
        </p:nvSpPr>
        <p:spPr bwMode="auto">
          <a:xfrm>
            <a:off x="0" y="6348"/>
            <a:ext cx="4005807" cy="4719996"/>
          </a:xfrm>
          <a:custGeom>
            <a:avLst/>
            <a:gdLst>
              <a:gd name="T0" fmla="*/ 1014 w 2535"/>
              <a:gd name="T1" fmla="*/ 2987 h 2987"/>
              <a:gd name="T2" fmla="*/ 0 w 2535"/>
              <a:gd name="T3" fmla="*/ 1917 h 2987"/>
              <a:gd name="T4" fmla="*/ 0 w 2535"/>
              <a:gd name="T5" fmla="*/ 0 h 2987"/>
              <a:gd name="T6" fmla="*/ 2535 w 2535"/>
              <a:gd name="T7" fmla="*/ 0 h 2987"/>
              <a:gd name="T8" fmla="*/ 1014 w 2535"/>
              <a:gd name="T9" fmla="*/ 2987 h 2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35" h="2987">
                <a:moveTo>
                  <a:pt x="1014" y="2987"/>
                </a:moveTo>
                <a:lnTo>
                  <a:pt x="0" y="1917"/>
                </a:lnTo>
                <a:lnTo>
                  <a:pt x="0" y="0"/>
                </a:lnTo>
                <a:lnTo>
                  <a:pt x="2535" y="0"/>
                </a:lnTo>
                <a:lnTo>
                  <a:pt x="1014" y="2987"/>
                </a:lnTo>
                <a:close/>
              </a:path>
            </a:pathLst>
          </a:custGeom>
          <a:solidFill>
            <a:srgbClr val="FFFFFF">
              <a:alpha val="10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77796" y="537366"/>
            <a:ext cx="9247354" cy="61277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69448CC-24A7-4660-9B4B-7705F87B87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77796" y="227072"/>
            <a:ext cx="9247354" cy="253943"/>
          </a:xfrm>
        </p:spPr>
        <p:txBody>
          <a:bodyPr anchor="b" anchorCtr="0">
            <a:noAutofit/>
          </a:bodyPr>
          <a:lstStyle>
            <a:lvl1pPr marL="0" indent="0" algn="ctr">
              <a:buFontTx/>
              <a:buNone/>
              <a:defRPr sz="1200" cap="all" spc="150" baseline="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11514" y="4781554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06CC494A-DC83-40E6-90A2-EDCE0AAAC7D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366161" y="2032739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19" name="Rätvinklig triangel 3">
            <a:extLst>
              <a:ext uri="{FF2B5EF4-FFF2-40B4-BE49-F238E27FC236}">
                <a16:creationId xmlns:a16="http://schemas.microsoft.com/office/drawing/2014/main" id="{35C63108-574B-48C6-8DFA-1834AA444F1B}"/>
              </a:ext>
            </a:extLst>
          </p:cNvPr>
          <p:cNvSpPr/>
          <p:nvPr userDrawn="1"/>
        </p:nvSpPr>
        <p:spPr>
          <a:xfrm flipH="1">
            <a:off x="9677560" y="1966963"/>
            <a:ext cx="2512915" cy="4891037"/>
          </a:xfrm>
          <a:custGeom>
            <a:avLst/>
            <a:gdLst>
              <a:gd name="connsiteX0" fmla="*/ 0 w 5077839"/>
              <a:gd name="connsiteY0" fmla="*/ 5077839 h 5077839"/>
              <a:gd name="connsiteX1" fmla="*/ 0 w 5077839"/>
              <a:gd name="connsiteY1" fmla="*/ 0 h 5077839"/>
              <a:gd name="connsiteX2" fmla="*/ 5077839 w 5077839"/>
              <a:gd name="connsiteY2" fmla="*/ 5077839 h 5077839"/>
              <a:gd name="connsiteX3" fmla="*/ 0 w 5077839"/>
              <a:gd name="connsiteY3" fmla="*/ 5077839 h 5077839"/>
              <a:gd name="connsiteX0" fmla="*/ 0 w 5077839"/>
              <a:gd name="connsiteY0" fmla="*/ 9883303 h 9883303"/>
              <a:gd name="connsiteX1" fmla="*/ 38911 w 5077839"/>
              <a:gd name="connsiteY1" fmla="*/ 0 h 9883303"/>
              <a:gd name="connsiteX2" fmla="*/ 5077839 w 5077839"/>
              <a:gd name="connsiteY2" fmla="*/ 9883303 h 9883303"/>
              <a:gd name="connsiteX3" fmla="*/ 0 w 5077839"/>
              <a:gd name="connsiteY3" fmla="*/ 9883303 h 9883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7839" h="9883303">
                <a:moveTo>
                  <a:pt x="0" y="9883303"/>
                </a:moveTo>
                <a:lnTo>
                  <a:pt x="38911" y="0"/>
                </a:lnTo>
                <a:lnTo>
                  <a:pt x="5077839" y="9883303"/>
                </a:lnTo>
                <a:lnTo>
                  <a:pt x="0" y="9883303"/>
                </a:lnTo>
                <a:close/>
              </a:path>
            </a:pathLst>
          </a:cu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Platshållare för text 8">
            <a:extLst>
              <a:ext uri="{FF2B5EF4-FFF2-40B4-BE49-F238E27FC236}">
                <a16:creationId xmlns:a16="http://schemas.microsoft.com/office/drawing/2014/main" id="{178DEFAB-2E96-40AB-AF9A-5C8EE351A9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11514" y="4046937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23" name="Platshållare för text 21">
            <a:extLst>
              <a:ext uri="{FF2B5EF4-FFF2-40B4-BE49-F238E27FC236}">
                <a16:creationId xmlns:a16="http://schemas.microsoft.com/office/drawing/2014/main" id="{D6C71257-4D73-4259-B997-BB6338DC955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111514" y="4386259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33" name="Platshållare för text 21">
            <a:extLst>
              <a:ext uri="{FF2B5EF4-FFF2-40B4-BE49-F238E27FC236}">
                <a16:creationId xmlns:a16="http://schemas.microsoft.com/office/drawing/2014/main" id="{2D65EC58-F0C9-4A06-AFAE-83395FC1715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739060" y="4781554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4" name="Platshållare för bild 10">
            <a:extLst>
              <a:ext uri="{FF2B5EF4-FFF2-40B4-BE49-F238E27FC236}">
                <a16:creationId xmlns:a16="http://schemas.microsoft.com/office/drawing/2014/main" id="{A85E4BF5-E5D5-45F3-9272-3CD16D44A8FA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993707" y="2032739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35" name="Platshållare för text 8">
            <a:extLst>
              <a:ext uri="{FF2B5EF4-FFF2-40B4-BE49-F238E27FC236}">
                <a16:creationId xmlns:a16="http://schemas.microsoft.com/office/drawing/2014/main" id="{635E6E60-52D4-4105-B4D3-BD82EEE329A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739060" y="4046937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36" name="Platshållare för text 21">
            <a:extLst>
              <a:ext uri="{FF2B5EF4-FFF2-40B4-BE49-F238E27FC236}">
                <a16:creationId xmlns:a16="http://schemas.microsoft.com/office/drawing/2014/main" id="{7704363C-01B5-4E72-BFE5-2CDECD8E397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39060" y="4386259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38" name="Platshållare för text 21">
            <a:extLst>
              <a:ext uri="{FF2B5EF4-FFF2-40B4-BE49-F238E27FC236}">
                <a16:creationId xmlns:a16="http://schemas.microsoft.com/office/drawing/2014/main" id="{FBCE4618-5F30-42DA-B050-FA23C33ED87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70927" y="4781554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9" name="Platshållare för bild 10">
            <a:extLst>
              <a:ext uri="{FF2B5EF4-FFF2-40B4-BE49-F238E27FC236}">
                <a16:creationId xmlns:a16="http://schemas.microsoft.com/office/drawing/2014/main" id="{A1FF6098-443E-48B7-9348-F925472A4D1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525574" y="2032739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40" name="Platshållare för text 8">
            <a:extLst>
              <a:ext uri="{FF2B5EF4-FFF2-40B4-BE49-F238E27FC236}">
                <a16:creationId xmlns:a16="http://schemas.microsoft.com/office/drawing/2014/main" id="{9F84A681-08E4-4A5A-BDBB-025CFE0778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70927" y="4046937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41" name="Platshållare för text 21">
            <a:extLst>
              <a:ext uri="{FF2B5EF4-FFF2-40B4-BE49-F238E27FC236}">
                <a16:creationId xmlns:a16="http://schemas.microsoft.com/office/drawing/2014/main" id="{365A89D3-0A9C-48CE-A938-1B3F690996E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70927" y="4386259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43" name="Platshållare för text 21">
            <a:extLst>
              <a:ext uri="{FF2B5EF4-FFF2-40B4-BE49-F238E27FC236}">
                <a16:creationId xmlns:a16="http://schemas.microsoft.com/office/drawing/2014/main" id="{CF3EC4BA-1311-4D3E-87AA-C21F10B0C18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879630" y="4788356"/>
            <a:ext cx="2238181" cy="924286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4" name="Platshållare för bild 10">
            <a:extLst>
              <a:ext uri="{FF2B5EF4-FFF2-40B4-BE49-F238E27FC236}">
                <a16:creationId xmlns:a16="http://schemas.microsoft.com/office/drawing/2014/main" id="{8D64FDAE-04F7-440D-8043-5224F543E006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134277" y="2039541"/>
            <a:ext cx="1728886" cy="1890000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45" name="Platshållare för text 8">
            <a:extLst>
              <a:ext uri="{FF2B5EF4-FFF2-40B4-BE49-F238E27FC236}">
                <a16:creationId xmlns:a16="http://schemas.microsoft.com/office/drawing/2014/main" id="{C63CF9B2-060E-492E-9ED4-4CEF1E095C3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879630" y="4053739"/>
            <a:ext cx="2238181" cy="339322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Förnamn Efternamn</a:t>
            </a:r>
          </a:p>
        </p:txBody>
      </p:sp>
      <p:sp>
        <p:nvSpPr>
          <p:cNvPr id="46" name="Platshållare för text 21">
            <a:extLst>
              <a:ext uri="{FF2B5EF4-FFF2-40B4-BE49-F238E27FC236}">
                <a16:creationId xmlns:a16="http://schemas.microsoft.com/office/drawing/2014/main" id="{3EE9996F-4C40-49E5-928C-AB45DA70F5C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879630" y="4393061"/>
            <a:ext cx="2238181" cy="28099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12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Titel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CCB989F-9142-43AA-8DD5-761BBEE70A5D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B51CD35-58BC-4286-94CA-593C463BF8DD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ACBFB0F-7A0C-4C18-BC60-6878C12C45E3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74647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5">
            <a:extLst>
              <a:ext uri="{FF2B5EF4-FFF2-40B4-BE49-F238E27FC236}">
                <a16:creationId xmlns:a16="http://schemas.microsoft.com/office/drawing/2014/main" id="{295B1CF8-6559-4E6A-8BFF-44B8621593E2}"/>
              </a:ext>
            </a:extLst>
          </p:cNvPr>
          <p:cNvSpPr>
            <a:spLocks/>
          </p:cNvSpPr>
          <p:nvPr userDrawn="1"/>
        </p:nvSpPr>
        <p:spPr bwMode="auto">
          <a:xfrm>
            <a:off x="0" y="6348"/>
            <a:ext cx="4005807" cy="4719996"/>
          </a:xfrm>
          <a:custGeom>
            <a:avLst/>
            <a:gdLst>
              <a:gd name="T0" fmla="*/ 1014 w 2535"/>
              <a:gd name="T1" fmla="*/ 2987 h 2987"/>
              <a:gd name="T2" fmla="*/ 0 w 2535"/>
              <a:gd name="T3" fmla="*/ 1917 h 2987"/>
              <a:gd name="T4" fmla="*/ 0 w 2535"/>
              <a:gd name="T5" fmla="*/ 0 h 2987"/>
              <a:gd name="T6" fmla="*/ 2535 w 2535"/>
              <a:gd name="T7" fmla="*/ 0 h 2987"/>
              <a:gd name="T8" fmla="*/ 1014 w 2535"/>
              <a:gd name="T9" fmla="*/ 2987 h 2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35" h="2987">
                <a:moveTo>
                  <a:pt x="1014" y="2987"/>
                </a:moveTo>
                <a:lnTo>
                  <a:pt x="0" y="1917"/>
                </a:lnTo>
                <a:lnTo>
                  <a:pt x="0" y="0"/>
                </a:lnTo>
                <a:lnTo>
                  <a:pt x="2535" y="0"/>
                </a:lnTo>
                <a:lnTo>
                  <a:pt x="1014" y="2987"/>
                </a:lnTo>
                <a:close/>
              </a:path>
            </a:pathLst>
          </a:custGeom>
          <a:solidFill>
            <a:srgbClr val="FFFFFF">
              <a:alpha val="10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77796" y="537366"/>
            <a:ext cx="9247354" cy="612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58508" y="4571873"/>
            <a:ext cx="3294392" cy="924286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Clr>
                <a:schemeClr val="accent3"/>
              </a:buClr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06CC494A-DC83-40E6-90A2-EDCE0AAAC7D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42286" y="1914590"/>
            <a:ext cx="3310614" cy="2034436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19" name="Rätvinklig triangel 3">
            <a:extLst>
              <a:ext uri="{FF2B5EF4-FFF2-40B4-BE49-F238E27FC236}">
                <a16:creationId xmlns:a16="http://schemas.microsoft.com/office/drawing/2014/main" id="{35C63108-574B-48C6-8DFA-1834AA444F1B}"/>
              </a:ext>
            </a:extLst>
          </p:cNvPr>
          <p:cNvSpPr/>
          <p:nvPr userDrawn="1"/>
        </p:nvSpPr>
        <p:spPr>
          <a:xfrm flipH="1">
            <a:off x="9677560" y="1966963"/>
            <a:ext cx="2512915" cy="4891037"/>
          </a:xfrm>
          <a:custGeom>
            <a:avLst/>
            <a:gdLst>
              <a:gd name="connsiteX0" fmla="*/ 0 w 5077839"/>
              <a:gd name="connsiteY0" fmla="*/ 5077839 h 5077839"/>
              <a:gd name="connsiteX1" fmla="*/ 0 w 5077839"/>
              <a:gd name="connsiteY1" fmla="*/ 0 h 5077839"/>
              <a:gd name="connsiteX2" fmla="*/ 5077839 w 5077839"/>
              <a:gd name="connsiteY2" fmla="*/ 5077839 h 5077839"/>
              <a:gd name="connsiteX3" fmla="*/ 0 w 5077839"/>
              <a:gd name="connsiteY3" fmla="*/ 5077839 h 5077839"/>
              <a:gd name="connsiteX0" fmla="*/ 0 w 5077839"/>
              <a:gd name="connsiteY0" fmla="*/ 9883303 h 9883303"/>
              <a:gd name="connsiteX1" fmla="*/ 38911 w 5077839"/>
              <a:gd name="connsiteY1" fmla="*/ 0 h 9883303"/>
              <a:gd name="connsiteX2" fmla="*/ 5077839 w 5077839"/>
              <a:gd name="connsiteY2" fmla="*/ 9883303 h 9883303"/>
              <a:gd name="connsiteX3" fmla="*/ 0 w 5077839"/>
              <a:gd name="connsiteY3" fmla="*/ 9883303 h 9883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7839" h="9883303">
                <a:moveTo>
                  <a:pt x="0" y="9883303"/>
                </a:moveTo>
                <a:lnTo>
                  <a:pt x="38911" y="0"/>
                </a:lnTo>
                <a:lnTo>
                  <a:pt x="5077839" y="9883303"/>
                </a:lnTo>
                <a:lnTo>
                  <a:pt x="0" y="9883303"/>
                </a:lnTo>
                <a:close/>
              </a:path>
            </a:pathLst>
          </a:cu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Platshållare för text 8">
            <a:extLst>
              <a:ext uri="{FF2B5EF4-FFF2-40B4-BE49-F238E27FC236}">
                <a16:creationId xmlns:a16="http://schemas.microsoft.com/office/drawing/2014/main" id="{178DEFAB-2E96-40AB-AF9A-5C8EE351A9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84882" y="4181799"/>
            <a:ext cx="2238181" cy="339322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Bildrubrik/ämne</a:t>
            </a:r>
          </a:p>
        </p:txBody>
      </p:sp>
      <p:sp>
        <p:nvSpPr>
          <p:cNvPr id="23" name="Platshållare för text 21">
            <a:extLst>
              <a:ext uri="{FF2B5EF4-FFF2-40B4-BE49-F238E27FC236}">
                <a16:creationId xmlns:a16="http://schemas.microsoft.com/office/drawing/2014/main" id="{D6C71257-4D73-4259-B997-BB6338DC955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58508" y="4181799"/>
            <a:ext cx="323993" cy="338400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3"/>
              </a:buClr>
              <a:buFontTx/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48" name="Platshållare för text 21">
            <a:extLst>
              <a:ext uri="{FF2B5EF4-FFF2-40B4-BE49-F238E27FC236}">
                <a16:creationId xmlns:a16="http://schemas.microsoft.com/office/drawing/2014/main" id="{2970FFC2-EF3B-496E-8173-4E68A79144D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56043" y="4571873"/>
            <a:ext cx="3294392" cy="924286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Clr>
                <a:schemeClr val="accent3"/>
              </a:buClr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9" name="Platshållare för bild 10">
            <a:extLst>
              <a:ext uri="{FF2B5EF4-FFF2-40B4-BE49-F238E27FC236}">
                <a16:creationId xmlns:a16="http://schemas.microsoft.com/office/drawing/2014/main" id="{0D5D43B9-6BDC-4173-AEA3-39F4CFAD78FC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439821" y="1914590"/>
            <a:ext cx="3310614" cy="2034436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50" name="Platshållare för text 8">
            <a:extLst>
              <a:ext uri="{FF2B5EF4-FFF2-40B4-BE49-F238E27FC236}">
                <a16:creationId xmlns:a16="http://schemas.microsoft.com/office/drawing/2014/main" id="{A04BDA9D-AC49-4271-98FD-0464B9895F5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784806" y="4181799"/>
            <a:ext cx="2238181" cy="339322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Bildrubrik/ämne</a:t>
            </a:r>
          </a:p>
        </p:txBody>
      </p:sp>
      <p:sp>
        <p:nvSpPr>
          <p:cNvPr id="51" name="Platshållare för text 21">
            <a:extLst>
              <a:ext uri="{FF2B5EF4-FFF2-40B4-BE49-F238E27FC236}">
                <a16:creationId xmlns:a16="http://schemas.microsoft.com/office/drawing/2014/main" id="{4F92F3D0-492A-4771-99FA-B618BDF2A04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56043" y="4181799"/>
            <a:ext cx="323993" cy="338400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3"/>
              </a:buClr>
              <a:buFontTx/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52" name="Platshållare för text 21">
            <a:extLst>
              <a:ext uri="{FF2B5EF4-FFF2-40B4-BE49-F238E27FC236}">
                <a16:creationId xmlns:a16="http://schemas.microsoft.com/office/drawing/2014/main" id="{87917EFD-B9A0-40AD-B5FC-E3B761DFF3A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048566" y="4571873"/>
            <a:ext cx="3294392" cy="924286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Clr>
                <a:schemeClr val="accent3"/>
              </a:buClr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3" name="Platshållare för bild 10">
            <a:extLst>
              <a:ext uri="{FF2B5EF4-FFF2-40B4-BE49-F238E27FC236}">
                <a16:creationId xmlns:a16="http://schemas.microsoft.com/office/drawing/2014/main" id="{12CD6701-123C-4587-8AA5-4C1A8A4EC5EF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8032344" y="1914590"/>
            <a:ext cx="3310614" cy="2034436"/>
          </a:xfrm>
          <a:noFill/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 </a:t>
            </a:r>
          </a:p>
        </p:txBody>
      </p:sp>
      <p:sp>
        <p:nvSpPr>
          <p:cNvPr id="54" name="Platshållare för text 8">
            <a:extLst>
              <a:ext uri="{FF2B5EF4-FFF2-40B4-BE49-F238E27FC236}">
                <a16:creationId xmlns:a16="http://schemas.microsoft.com/office/drawing/2014/main" id="{A999D5EC-3F8F-4376-8E18-E8616843BAD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377329" y="4181799"/>
            <a:ext cx="2238181" cy="339322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/>
              <a:t>Bildrubrik/ämne</a:t>
            </a:r>
          </a:p>
        </p:txBody>
      </p:sp>
      <p:sp>
        <p:nvSpPr>
          <p:cNvPr id="55" name="Platshållare för text 21">
            <a:extLst>
              <a:ext uri="{FF2B5EF4-FFF2-40B4-BE49-F238E27FC236}">
                <a16:creationId xmlns:a16="http://schemas.microsoft.com/office/drawing/2014/main" id="{5AA2A74A-6E65-4D23-9463-0B85D1B2AC9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48567" y="4181799"/>
            <a:ext cx="323993" cy="338400"/>
          </a:xfrm>
        </p:spPr>
        <p:txBody>
          <a:bodyPr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3"/>
              </a:buClr>
              <a:buFontTx/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#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0D99473-CB6A-46F7-BB67-A71D63D3D5AE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9AEBF39-BCA0-4E5D-9739-4997702E8A2D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17FB36-D71A-4D09-A8B5-6FC5121F32C7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59583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rma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4684522-490C-48AF-9B01-0C2B62EDEF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4375" y="650875"/>
            <a:ext cx="10745788" cy="914003"/>
          </a:xfrm>
        </p:spPr>
        <p:txBody>
          <a:bodyPr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7" name="Platshållare för text 21">
            <a:extLst>
              <a:ext uri="{FF2B5EF4-FFF2-40B4-BE49-F238E27FC236}">
                <a16:creationId xmlns:a16="http://schemas.microsoft.com/office/drawing/2014/main" id="{A3500091-F4F6-4ADD-91E1-3A04CE8FCC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14375" y="5011914"/>
            <a:ext cx="10745788" cy="914004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Clr>
                <a:schemeClr val="accent3"/>
              </a:buClr>
              <a:buFontTx/>
              <a:buNone/>
              <a:defRPr sz="4000">
                <a:latin typeface="+mj-lt"/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77EC8E4E-A874-495E-8EDB-729546BA1C6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22970" y="2127250"/>
            <a:ext cx="5957529" cy="2633652"/>
          </a:xfrm>
          <a:solidFill>
            <a:schemeClr val="accent1"/>
          </a:solidFill>
        </p:spPr>
        <p:txBody>
          <a:bodyPr wrap="none" lIns="0" tIns="0" rIns="0" bIns="0" anchor="ctr" anchorCtr="0">
            <a:noAutofit/>
          </a:bodyPr>
          <a:lstStyle>
            <a:lvl1pPr algn="ctr">
              <a:lnSpc>
                <a:spcPct val="100000"/>
              </a:lnSpc>
              <a:defRPr sz="20000" cap="none" spc="0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sv-SE"/>
              <a:t>#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7C6C4EE-8B62-4BE3-B71C-54D6BD9809AF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75095AD-90E9-47D7-9CAD-294DD0D567C8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486221F-14A8-4646-A829-F720EA941BAE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005555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ac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674899D3-CF53-4EEA-9CCF-0703317F9ED5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solidFill>
            <a:schemeClr val="tx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FA480E9-7A1E-49E9-A38D-047FFB8E76EE}"/>
              </a:ext>
            </a:extLst>
          </p:cNvPr>
          <p:cNvSpPr txBox="1"/>
          <p:nvPr userDrawn="1"/>
        </p:nvSpPr>
        <p:spPr>
          <a:xfrm>
            <a:off x="4193934" y="1841969"/>
            <a:ext cx="38290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0" spc="200" baseline="0">
                <a:solidFill>
                  <a:schemeClr val="accent1"/>
                </a:solidFill>
                <a:latin typeface="+mj-lt"/>
              </a:rPr>
              <a:t>TACK!</a:t>
            </a:r>
          </a:p>
        </p:txBody>
      </p:sp>
      <p:grpSp>
        <p:nvGrpSpPr>
          <p:cNvPr id="29" name="Grupp 28">
            <a:extLst>
              <a:ext uri="{FF2B5EF4-FFF2-40B4-BE49-F238E27FC236}">
                <a16:creationId xmlns:a16="http://schemas.microsoft.com/office/drawing/2014/main" id="{DF4798B4-663F-4FA2-AE13-C5A73634A85C}"/>
              </a:ext>
            </a:extLst>
          </p:cNvPr>
          <p:cNvGrpSpPr/>
          <p:nvPr userDrawn="1"/>
        </p:nvGrpSpPr>
        <p:grpSpPr>
          <a:xfrm>
            <a:off x="2953940" y="5934146"/>
            <a:ext cx="6411036" cy="390895"/>
            <a:chOff x="2953940" y="5934146"/>
            <a:chExt cx="6411036" cy="390895"/>
          </a:xfrm>
        </p:grpSpPr>
        <p:sp>
          <p:nvSpPr>
            <p:cNvPr id="18" name="Shape 2944">
              <a:extLst>
                <a:ext uri="{FF2B5EF4-FFF2-40B4-BE49-F238E27FC236}">
                  <a16:creationId xmlns:a16="http://schemas.microsoft.com/office/drawing/2014/main" id="{E18317C2-282F-43CA-B096-8CF9C6FA0D25}"/>
                </a:ext>
              </a:extLst>
            </p:cNvPr>
            <p:cNvSpPr/>
            <p:nvPr/>
          </p:nvSpPr>
          <p:spPr>
            <a:xfrm>
              <a:off x="2953940" y="5939588"/>
              <a:ext cx="385454" cy="3854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50" y="17620"/>
                  </a:moveTo>
                  <a:cubicBezTo>
                    <a:pt x="17270" y="17122"/>
                    <a:pt x="16604" y="16682"/>
                    <a:pt x="15855" y="16324"/>
                  </a:cubicBezTo>
                  <a:cubicBezTo>
                    <a:pt x="15868" y="16284"/>
                    <a:pt x="15882" y="16244"/>
                    <a:pt x="15896" y="16203"/>
                  </a:cubicBezTo>
                  <a:cubicBezTo>
                    <a:pt x="16131" y="15456"/>
                    <a:pt x="16320" y="14656"/>
                    <a:pt x="16454" y="13811"/>
                  </a:cubicBezTo>
                  <a:cubicBezTo>
                    <a:pt x="16471" y="13704"/>
                    <a:pt x="16484" y="13596"/>
                    <a:pt x="16499" y="13488"/>
                  </a:cubicBezTo>
                  <a:cubicBezTo>
                    <a:pt x="16544" y="13166"/>
                    <a:pt x="16581" y="12839"/>
                    <a:pt x="16610" y="12507"/>
                  </a:cubicBezTo>
                  <a:cubicBezTo>
                    <a:pt x="16621" y="12383"/>
                    <a:pt x="16632" y="12260"/>
                    <a:pt x="16641" y="12135"/>
                  </a:cubicBezTo>
                  <a:cubicBezTo>
                    <a:pt x="16660" y="11858"/>
                    <a:pt x="16664" y="11574"/>
                    <a:pt x="16673" y="11291"/>
                  </a:cubicBezTo>
                  <a:lnTo>
                    <a:pt x="20598" y="11291"/>
                  </a:lnTo>
                  <a:cubicBezTo>
                    <a:pt x="20476" y="13747"/>
                    <a:pt x="19450" y="15962"/>
                    <a:pt x="17850" y="17620"/>
                  </a:cubicBezTo>
                  <a:moveTo>
                    <a:pt x="13714" y="20178"/>
                  </a:moveTo>
                  <a:cubicBezTo>
                    <a:pt x="13925" y="19957"/>
                    <a:pt x="14127" y="19710"/>
                    <a:pt x="14321" y="19444"/>
                  </a:cubicBezTo>
                  <a:cubicBezTo>
                    <a:pt x="14339" y="19419"/>
                    <a:pt x="14357" y="19394"/>
                    <a:pt x="14375" y="19369"/>
                  </a:cubicBezTo>
                  <a:cubicBezTo>
                    <a:pt x="14764" y="18822"/>
                    <a:pt x="15116" y="18192"/>
                    <a:pt x="15420" y="17488"/>
                  </a:cubicBezTo>
                  <a:cubicBezTo>
                    <a:pt x="15436" y="17450"/>
                    <a:pt x="15451" y="17410"/>
                    <a:pt x="15467" y="17372"/>
                  </a:cubicBezTo>
                  <a:cubicBezTo>
                    <a:pt x="15485" y="17329"/>
                    <a:pt x="15499" y="17282"/>
                    <a:pt x="15517" y="17239"/>
                  </a:cubicBezTo>
                  <a:cubicBezTo>
                    <a:pt x="16123" y="17535"/>
                    <a:pt x="16665" y="17890"/>
                    <a:pt x="17142" y="18285"/>
                  </a:cubicBezTo>
                  <a:cubicBezTo>
                    <a:pt x="16149" y="19129"/>
                    <a:pt x="14989" y="19782"/>
                    <a:pt x="13714" y="20178"/>
                  </a:cubicBezTo>
                  <a:moveTo>
                    <a:pt x="11291" y="20569"/>
                  </a:moveTo>
                  <a:lnTo>
                    <a:pt x="11291" y="16221"/>
                  </a:lnTo>
                  <a:cubicBezTo>
                    <a:pt x="12498" y="16271"/>
                    <a:pt x="13638" y="16493"/>
                    <a:pt x="14652" y="16869"/>
                  </a:cubicBezTo>
                  <a:cubicBezTo>
                    <a:pt x="13850" y="18909"/>
                    <a:pt x="12654" y="20298"/>
                    <a:pt x="11291" y="20569"/>
                  </a:cubicBezTo>
                  <a:moveTo>
                    <a:pt x="11291" y="11291"/>
                  </a:moveTo>
                  <a:lnTo>
                    <a:pt x="15697" y="11291"/>
                  </a:lnTo>
                  <a:cubicBezTo>
                    <a:pt x="15655" y="12995"/>
                    <a:pt x="15392" y="14581"/>
                    <a:pt x="14971" y="15948"/>
                  </a:cubicBezTo>
                  <a:cubicBezTo>
                    <a:pt x="13855" y="15534"/>
                    <a:pt x="12608" y="15291"/>
                    <a:pt x="11291" y="15240"/>
                  </a:cubicBezTo>
                  <a:cubicBezTo>
                    <a:pt x="11291" y="15240"/>
                    <a:pt x="11291" y="11291"/>
                    <a:pt x="11291" y="11291"/>
                  </a:cubicBezTo>
                  <a:close/>
                  <a:moveTo>
                    <a:pt x="11291" y="6360"/>
                  </a:moveTo>
                  <a:cubicBezTo>
                    <a:pt x="12608" y="6309"/>
                    <a:pt x="13855" y="6066"/>
                    <a:pt x="14971" y="5652"/>
                  </a:cubicBezTo>
                  <a:cubicBezTo>
                    <a:pt x="15392" y="7019"/>
                    <a:pt x="15655" y="8605"/>
                    <a:pt x="15697" y="10309"/>
                  </a:cubicBezTo>
                  <a:lnTo>
                    <a:pt x="11291" y="10309"/>
                  </a:lnTo>
                  <a:cubicBezTo>
                    <a:pt x="11291" y="10309"/>
                    <a:pt x="11291" y="6360"/>
                    <a:pt x="11291" y="6360"/>
                  </a:cubicBezTo>
                  <a:close/>
                  <a:moveTo>
                    <a:pt x="11291" y="1031"/>
                  </a:moveTo>
                  <a:cubicBezTo>
                    <a:pt x="12654" y="1302"/>
                    <a:pt x="13850" y="2691"/>
                    <a:pt x="14652" y="4731"/>
                  </a:cubicBezTo>
                  <a:cubicBezTo>
                    <a:pt x="13638" y="5107"/>
                    <a:pt x="12498" y="5329"/>
                    <a:pt x="11291" y="5379"/>
                  </a:cubicBezTo>
                  <a:cubicBezTo>
                    <a:pt x="11291" y="5379"/>
                    <a:pt x="11291" y="1031"/>
                    <a:pt x="11291" y="1031"/>
                  </a:cubicBezTo>
                  <a:close/>
                  <a:moveTo>
                    <a:pt x="17142" y="3315"/>
                  </a:moveTo>
                  <a:cubicBezTo>
                    <a:pt x="16665" y="3711"/>
                    <a:pt x="16123" y="4065"/>
                    <a:pt x="15517" y="4361"/>
                  </a:cubicBezTo>
                  <a:cubicBezTo>
                    <a:pt x="15499" y="4318"/>
                    <a:pt x="15485" y="4271"/>
                    <a:pt x="15467" y="4229"/>
                  </a:cubicBezTo>
                  <a:cubicBezTo>
                    <a:pt x="15451" y="4190"/>
                    <a:pt x="15436" y="4151"/>
                    <a:pt x="15420" y="4112"/>
                  </a:cubicBezTo>
                  <a:cubicBezTo>
                    <a:pt x="15116" y="3408"/>
                    <a:pt x="14764" y="2778"/>
                    <a:pt x="14375" y="2231"/>
                  </a:cubicBezTo>
                  <a:cubicBezTo>
                    <a:pt x="14357" y="2206"/>
                    <a:pt x="14339" y="2181"/>
                    <a:pt x="14321" y="2156"/>
                  </a:cubicBezTo>
                  <a:cubicBezTo>
                    <a:pt x="14127" y="1890"/>
                    <a:pt x="13925" y="1643"/>
                    <a:pt x="13714" y="1422"/>
                  </a:cubicBezTo>
                  <a:cubicBezTo>
                    <a:pt x="14989" y="1818"/>
                    <a:pt x="16149" y="2471"/>
                    <a:pt x="17142" y="3315"/>
                  </a:cubicBezTo>
                  <a:moveTo>
                    <a:pt x="20598" y="10309"/>
                  </a:moveTo>
                  <a:lnTo>
                    <a:pt x="16673" y="10309"/>
                  </a:lnTo>
                  <a:cubicBezTo>
                    <a:pt x="16664" y="10027"/>
                    <a:pt x="16660" y="9742"/>
                    <a:pt x="16641" y="9465"/>
                  </a:cubicBezTo>
                  <a:cubicBezTo>
                    <a:pt x="16632" y="9340"/>
                    <a:pt x="16621" y="9217"/>
                    <a:pt x="16610" y="9093"/>
                  </a:cubicBezTo>
                  <a:cubicBezTo>
                    <a:pt x="16581" y="8761"/>
                    <a:pt x="16544" y="8434"/>
                    <a:pt x="16499" y="8112"/>
                  </a:cubicBezTo>
                  <a:cubicBezTo>
                    <a:pt x="16484" y="8005"/>
                    <a:pt x="16471" y="7896"/>
                    <a:pt x="16454" y="7789"/>
                  </a:cubicBezTo>
                  <a:cubicBezTo>
                    <a:pt x="16320" y="6944"/>
                    <a:pt x="16131" y="6144"/>
                    <a:pt x="15896" y="5397"/>
                  </a:cubicBezTo>
                  <a:cubicBezTo>
                    <a:pt x="15882" y="5357"/>
                    <a:pt x="15868" y="5317"/>
                    <a:pt x="15855" y="5276"/>
                  </a:cubicBezTo>
                  <a:cubicBezTo>
                    <a:pt x="16604" y="4918"/>
                    <a:pt x="17270" y="4478"/>
                    <a:pt x="17850" y="3981"/>
                  </a:cubicBezTo>
                  <a:cubicBezTo>
                    <a:pt x="19450" y="5638"/>
                    <a:pt x="20476" y="7853"/>
                    <a:pt x="20598" y="10309"/>
                  </a:cubicBezTo>
                  <a:moveTo>
                    <a:pt x="10309" y="5379"/>
                  </a:moveTo>
                  <a:cubicBezTo>
                    <a:pt x="9101" y="5329"/>
                    <a:pt x="7961" y="5107"/>
                    <a:pt x="6947" y="4731"/>
                  </a:cubicBezTo>
                  <a:cubicBezTo>
                    <a:pt x="7749" y="2691"/>
                    <a:pt x="8945" y="1302"/>
                    <a:pt x="10309" y="1031"/>
                  </a:cubicBezTo>
                  <a:cubicBezTo>
                    <a:pt x="10309" y="1031"/>
                    <a:pt x="10309" y="5379"/>
                    <a:pt x="10309" y="5379"/>
                  </a:cubicBezTo>
                  <a:close/>
                  <a:moveTo>
                    <a:pt x="10309" y="10309"/>
                  </a:moveTo>
                  <a:lnTo>
                    <a:pt x="5903" y="10309"/>
                  </a:lnTo>
                  <a:cubicBezTo>
                    <a:pt x="5945" y="8605"/>
                    <a:pt x="6207" y="7019"/>
                    <a:pt x="6629" y="5652"/>
                  </a:cubicBezTo>
                  <a:cubicBezTo>
                    <a:pt x="7745" y="6066"/>
                    <a:pt x="8991" y="6309"/>
                    <a:pt x="10309" y="6360"/>
                  </a:cubicBezTo>
                  <a:cubicBezTo>
                    <a:pt x="10309" y="6360"/>
                    <a:pt x="10309" y="10309"/>
                    <a:pt x="10309" y="10309"/>
                  </a:cubicBezTo>
                  <a:close/>
                  <a:moveTo>
                    <a:pt x="10309" y="15240"/>
                  </a:moveTo>
                  <a:cubicBezTo>
                    <a:pt x="8991" y="15291"/>
                    <a:pt x="7745" y="15534"/>
                    <a:pt x="6629" y="15948"/>
                  </a:cubicBezTo>
                  <a:cubicBezTo>
                    <a:pt x="6207" y="14581"/>
                    <a:pt x="5945" y="12995"/>
                    <a:pt x="5903" y="11291"/>
                  </a:cubicBezTo>
                  <a:lnTo>
                    <a:pt x="10309" y="11291"/>
                  </a:lnTo>
                  <a:cubicBezTo>
                    <a:pt x="10309" y="11291"/>
                    <a:pt x="10309" y="15240"/>
                    <a:pt x="10309" y="15240"/>
                  </a:cubicBezTo>
                  <a:close/>
                  <a:moveTo>
                    <a:pt x="10309" y="20569"/>
                  </a:moveTo>
                  <a:cubicBezTo>
                    <a:pt x="8945" y="20298"/>
                    <a:pt x="7749" y="18909"/>
                    <a:pt x="6947" y="16869"/>
                  </a:cubicBezTo>
                  <a:cubicBezTo>
                    <a:pt x="7961" y="16493"/>
                    <a:pt x="9101" y="16271"/>
                    <a:pt x="10309" y="16221"/>
                  </a:cubicBezTo>
                  <a:cubicBezTo>
                    <a:pt x="10309" y="16221"/>
                    <a:pt x="10309" y="20569"/>
                    <a:pt x="10309" y="20569"/>
                  </a:cubicBezTo>
                  <a:close/>
                  <a:moveTo>
                    <a:pt x="4458" y="18285"/>
                  </a:moveTo>
                  <a:cubicBezTo>
                    <a:pt x="4934" y="17890"/>
                    <a:pt x="5476" y="17535"/>
                    <a:pt x="6083" y="17239"/>
                  </a:cubicBezTo>
                  <a:cubicBezTo>
                    <a:pt x="6100" y="17282"/>
                    <a:pt x="6115" y="17329"/>
                    <a:pt x="6132" y="17372"/>
                  </a:cubicBezTo>
                  <a:cubicBezTo>
                    <a:pt x="6149" y="17410"/>
                    <a:pt x="6163" y="17450"/>
                    <a:pt x="6180" y="17488"/>
                  </a:cubicBezTo>
                  <a:cubicBezTo>
                    <a:pt x="6484" y="18192"/>
                    <a:pt x="6835" y="18822"/>
                    <a:pt x="7224" y="19369"/>
                  </a:cubicBezTo>
                  <a:cubicBezTo>
                    <a:pt x="7242" y="19394"/>
                    <a:pt x="7261" y="19419"/>
                    <a:pt x="7279" y="19444"/>
                  </a:cubicBezTo>
                  <a:cubicBezTo>
                    <a:pt x="7472" y="19710"/>
                    <a:pt x="7674" y="19957"/>
                    <a:pt x="7886" y="20178"/>
                  </a:cubicBezTo>
                  <a:cubicBezTo>
                    <a:pt x="6610" y="19782"/>
                    <a:pt x="5451" y="19129"/>
                    <a:pt x="4458" y="18285"/>
                  </a:cubicBezTo>
                  <a:moveTo>
                    <a:pt x="1002" y="11291"/>
                  </a:moveTo>
                  <a:lnTo>
                    <a:pt x="4927" y="11291"/>
                  </a:lnTo>
                  <a:cubicBezTo>
                    <a:pt x="4935" y="11574"/>
                    <a:pt x="4940" y="11858"/>
                    <a:pt x="4958" y="12135"/>
                  </a:cubicBezTo>
                  <a:cubicBezTo>
                    <a:pt x="4967" y="12260"/>
                    <a:pt x="4979" y="12383"/>
                    <a:pt x="4989" y="12507"/>
                  </a:cubicBezTo>
                  <a:cubicBezTo>
                    <a:pt x="5018" y="12839"/>
                    <a:pt x="5055" y="13166"/>
                    <a:pt x="5100" y="13488"/>
                  </a:cubicBezTo>
                  <a:cubicBezTo>
                    <a:pt x="5116" y="13596"/>
                    <a:pt x="5129" y="13704"/>
                    <a:pt x="5146" y="13811"/>
                  </a:cubicBezTo>
                  <a:cubicBezTo>
                    <a:pt x="5280" y="14656"/>
                    <a:pt x="5468" y="15456"/>
                    <a:pt x="5704" y="16203"/>
                  </a:cubicBezTo>
                  <a:cubicBezTo>
                    <a:pt x="5718" y="16244"/>
                    <a:pt x="5731" y="16284"/>
                    <a:pt x="5744" y="16324"/>
                  </a:cubicBezTo>
                  <a:cubicBezTo>
                    <a:pt x="4996" y="16682"/>
                    <a:pt x="4330" y="17122"/>
                    <a:pt x="3749" y="17620"/>
                  </a:cubicBezTo>
                  <a:cubicBezTo>
                    <a:pt x="2150" y="15962"/>
                    <a:pt x="1123" y="13747"/>
                    <a:pt x="1002" y="11291"/>
                  </a:cubicBezTo>
                  <a:moveTo>
                    <a:pt x="3749" y="3981"/>
                  </a:moveTo>
                  <a:cubicBezTo>
                    <a:pt x="4330" y="4478"/>
                    <a:pt x="4996" y="4918"/>
                    <a:pt x="5744" y="5276"/>
                  </a:cubicBezTo>
                  <a:cubicBezTo>
                    <a:pt x="5731" y="5317"/>
                    <a:pt x="5718" y="5357"/>
                    <a:pt x="5704" y="5397"/>
                  </a:cubicBezTo>
                  <a:cubicBezTo>
                    <a:pt x="5469" y="6144"/>
                    <a:pt x="5280" y="6944"/>
                    <a:pt x="5146" y="7789"/>
                  </a:cubicBezTo>
                  <a:cubicBezTo>
                    <a:pt x="5129" y="7896"/>
                    <a:pt x="5116" y="8005"/>
                    <a:pt x="5100" y="8112"/>
                  </a:cubicBezTo>
                  <a:cubicBezTo>
                    <a:pt x="5055" y="8434"/>
                    <a:pt x="5018" y="8761"/>
                    <a:pt x="4989" y="9093"/>
                  </a:cubicBezTo>
                  <a:cubicBezTo>
                    <a:pt x="4979" y="9217"/>
                    <a:pt x="4967" y="9340"/>
                    <a:pt x="4958" y="9465"/>
                  </a:cubicBezTo>
                  <a:cubicBezTo>
                    <a:pt x="4940" y="9742"/>
                    <a:pt x="4935" y="10027"/>
                    <a:pt x="4927" y="10309"/>
                  </a:cubicBezTo>
                  <a:lnTo>
                    <a:pt x="1002" y="10309"/>
                  </a:lnTo>
                  <a:cubicBezTo>
                    <a:pt x="1123" y="7853"/>
                    <a:pt x="2150" y="5638"/>
                    <a:pt x="3749" y="3981"/>
                  </a:cubicBezTo>
                  <a:moveTo>
                    <a:pt x="7886" y="1422"/>
                  </a:moveTo>
                  <a:cubicBezTo>
                    <a:pt x="7674" y="1643"/>
                    <a:pt x="7472" y="1890"/>
                    <a:pt x="7279" y="2156"/>
                  </a:cubicBezTo>
                  <a:cubicBezTo>
                    <a:pt x="7261" y="2181"/>
                    <a:pt x="7242" y="2206"/>
                    <a:pt x="7224" y="2231"/>
                  </a:cubicBezTo>
                  <a:cubicBezTo>
                    <a:pt x="6835" y="2778"/>
                    <a:pt x="6484" y="3408"/>
                    <a:pt x="6180" y="4112"/>
                  </a:cubicBezTo>
                  <a:cubicBezTo>
                    <a:pt x="6163" y="4151"/>
                    <a:pt x="6149" y="4190"/>
                    <a:pt x="6132" y="4229"/>
                  </a:cubicBezTo>
                  <a:cubicBezTo>
                    <a:pt x="6115" y="4271"/>
                    <a:pt x="6100" y="4318"/>
                    <a:pt x="6083" y="4361"/>
                  </a:cubicBezTo>
                  <a:cubicBezTo>
                    <a:pt x="5476" y="4065"/>
                    <a:pt x="4934" y="3711"/>
                    <a:pt x="4458" y="3315"/>
                  </a:cubicBezTo>
                  <a:cubicBezTo>
                    <a:pt x="5451" y="2471"/>
                    <a:pt x="6610" y="1818"/>
                    <a:pt x="7886" y="1422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19" name="Shape 2865">
              <a:extLst>
                <a:ext uri="{FF2B5EF4-FFF2-40B4-BE49-F238E27FC236}">
                  <a16:creationId xmlns:a16="http://schemas.microsoft.com/office/drawing/2014/main" id="{1EF12624-5DEF-4D21-851A-FED2A0C49846}"/>
                </a:ext>
              </a:extLst>
            </p:cNvPr>
            <p:cNvSpPr/>
            <p:nvPr/>
          </p:nvSpPr>
          <p:spPr>
            <a:xfrm>
              <a:off x="4476213" y="5934146"/>
              <a:ext cx="381638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5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moveTo>
                    <a:pt x="13430" y="9320"/>
                  </a:moveTo>
                  <a:cubicBezTo>
                    <a:pt x="11975" y="9320"/>
                    <a:pt x="11780" y="10196"/>
                    <a:pt x="11780" y="10196"/>
                  </a:cubicBezTo>
                  <a:lnTo>
                    <a:pt x="11782" y="9327"/>
                  </a:lnTo>
                  <a:lnTo>
                    <a:pt x="9818" y="9327"/>
                  </a:lnTo>
                  <a:lnTo>
                    <a:pt x="9818" y="14727"/>
                  </a:lnTo>
                  <a:lnTo>
                    <a:pt x="11782" y="14727"/>
                  </a:lnTo>
                  <a:lnTo>
                    <a:pt x="11782" y="11782"/>
                  </a:lnTo>
                  <a:cubicBezTo>
                    <a:pt x="11782" y="11782"/>
                    <a:pt x="11782" y="10793"/>
                    <a:pt x="12616" y="10793"/>
                  </a:cubicBezTo>
                  <a:cubicBezTo>
                    <a:pt x="13086" y="10793"/>
                    <a:pt x="13255" y="11232"/>
                    <a:pt x="13255" y="11782"/>
                  </a:cubicBezTo>
                  <a:lnTo>
                    <a:pt x="13255" y="14727"/>
                  </a:lnTo>
                  <a:lnTo>
                    <a:pt x="15218" y="14727"/>
                  </a:lnTo>
                  <a:lnTo>
                    <a:pt x="15218" y="11782"/>
                  </a:lnTo>
                  <a:cubicBezTo>
                    <a:pt x="15218" y="10245"/>
                    <a:pt x="14550" y="9320"/>
                    <a:pt x="13430" y="9320"/>
                  </a:cubicBezTo>
                  <a:moveTo>
                    <a:pt x="6873" y="14727"/>
                  </a:moveTo>
                  <a:lnTo>
                    <a:pt x="8829" y="14727"/>
                  </a:lnTo>
                  <a:lnTo>
                    <a:pt x="8829" y="9320"/>
                  </a:lnTo>
                  <a:lnTo>
                    <a:pt x="6873" y="9320"/>
                  </a:lnTo>
                  <a:cubicBezTo>
                    <a:pt x="6873" y="9320"/>
                    <a:pt x="6873" y="14727"/>
                    <a:pt x="6873" y="14727"/>
                  </a:cubicBezTo>
                  <a:close/>
                  <a:moveTo>
                    <a:pt x="7851" y="6873"/>
                  </a:moveTo>
                  <a:cubicBezTo>
                    <a:pt x="7311" y="6873"/>
                    <a:pt x="6873" y="7313"/>
                    <a:pt x="6873" y="7856"/>
                  </a:cubicBezTo>
                  <a:cubicBezTo>
                    <a:pt x="6873" y="8399"/>
                    <a:pt x="7311" y="8839"/>
                    <a:pt x="7851" y="8839"/>
                  </a:cubicBezTo>
                  <a:cubicBezTo>
                    <a:pt x="8391" y="8839"/>
                    <a:pt x="8829" y="8399"/>
                    <a:pt x="8829" y="7856"/>
                  </a:cubicBezTo>
                  <a:cubicBezTo>
                    <a:pt x="8829" y="7313"/>
                    <a:pt x="8391" y="6873"/>
                    <a:pt x="7851" y="6873"/>
                  </a:cubicBezTo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0" name="Shape 2859">
              <a:extLst>
                <a:ext uri="{FF2B5EF4-FFF2-40B4-BE49-F238E27FC236}">
                  <a16:creationId xmlns:a16="http://schemas.microsoft.com/office/drawing/2014/main" id="{A9A0F5E6-FE74-417C-B866-84B46E0C1FF2}"/>
                </a:ext>
              </a:extLst>
            </p:cNvPr>
            <p:cNvSpPr/>
            <p:nvPr/>
          </p:nvSpPr>
          <p:spPr>
            <a:xfrm>
              <a:off x="5853448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moveTo>
                    <a:pt x="15929" y="7018"/>
                  </a:moveTo>
                  <a:cubicBezTo>
                    <a:pt x="15539" y="7246"/>
                    <a:pt x="15108" y="7411"/>
                    <a:pt x="14650" y="7500"/>
                  </a:cubicBezTo>
                  <a:cubicBezTo>
                    <a:pt x="14282" y="7114"/>
                    <a:pt x="13759" y="6874"/>
                    <a:pt x="13179" y="6874"/>
                  </a:cubicBezTo>
                  <a:cubicBezTo>
                    <a:pt x="12067" y="6874"/>
                    <a:pt x="11165" y="7762"/>
                    <a:pt x="11165" y="8856"/>
                  </a:cubicBezTo>
                  <a:cubicBezTo>
                    <a:pt x="11165" y="9011"/>
                    <a:pt x="11183" y="9162"/>
                    <a:pt x="11217" y="9308"/>
                  </a:cubicBezTo>
                  <a:cubicBezTo>
                    <a:pt x="9543" y="9225"/>
                    <a:pt x="8059" y="8436"/>
                    <a:pt x="7065" y="7236"/>
                  </a:cubicBezTo>
                  <a:cubicBezTo>
                    <a:pt x="6892" y="7530"/>
                    <a:pt x="6793" y="7869"/>
                    <a:pt x="6793" y="8233"/>
                  </a:cubicBezTo>
                  <a:cubicBezTo>
                    <a:pt x="6793" y="8921"/>
                    <a:pt x="7148" y="9528"/>
                    <a:pt x="7689" y="9883"/>
                  </a:cubicBezTo>
                  <a:cubicBezTo>
                    <a:pt x="7359" y="9873"/>
                    <a:pt x="7048" y="9784"/>
                    <a:pt x="6776" y="9635"/>
                  </a:cubicBezTo>
                  <a:cubicBezTo>
                    <a:pt x="6776" y="9644"/>
                    <a:pt x="6776" y="9651"/>
                    <a:pt x="6776" y="9660"/>
                  </a:cubicBezTo>
                  <a:cubicBezTo>
                    <a:pt x="6776" y="10621"/>
                    <a:pt x="7471" y="11422"/>
                    <a:pt x="8392" y="11604"/>
                  </a:cubicBezTo>
                  <a:cubicBezTo>
                    <a:pt x="8223" y="11650"/>
                    <a:pt x="8045" y="11673"/>
                    <a:pt x="7861" y="11673"/>
                  </a:cubicBezTo>
                  <a:cubicBezTo>
                    <a:pt x="7732" y="11673"/>
                    <a:pt x="7605" y="11661"/>
                    <a:pt x="7483" y="11638"/>
                  </a:cubicBezTo>
                  <a:cubicBezTo>
                    <a:pt x="7739" y="12426"/>
                    <a:pt x="8483" y="12999"/>
                    <a:pt x="9364" y="13015"/>
                  </a:cubicBezTo>
                  <a:cubicBezTo>
                    <a:pt x="8674" y="13547"/>
                    <a:pt x="7806" y="13863"/>
                    <a:pt x="6862" y="13863"/>
                  </a:cubicBezTo>
                  <a:cubicBezTo>
                    <a:pt x="6699" y="13863"/>
                    <a:pt x="6540" y="13855"/>
                    <a:pt x="6382" y="13837"/>
                  </a:cubicBezTo>
                  <a:cubicBezTo>
                    <a:pt x="7274" y="14398"/>
                    <a:pt x="8332" y="14727"/>
                    <a:pt x="9470" y="14727"/>
                  </a:cubicBezTo>
                  <a:cubicBezTo>
                    <a:pt x="13175" y="14727"/>
                    <a:pt x="15201" y="11706"/>
                    <a:pt x="15201" y="9086"/>
                  </a:cubicBezTo>
                  <a:cubicBezTo>
                    <a:pt x="15201" y="9000"/>
                    <a:pt x="15199" y="8915"/>
                    <a:pt x="15195" y="8830"/>
                  </a:cubicBezTo>
                  <a:cubicBezTo>
                    <a:pt x="15588" y="8550"/>
                    <a:pt x="15930" y="8201"/>
                    <a:pt x="16200" y="7804"/>
                  </a:cubicBezTo>
                  <a:cubicBezTo>
                    <a:pt x="15839" y="7961"/>
                    <a:pt x="15451" y="8067"/>
                    <a:pt x="15043" y="8115"/>
                  </a:cubicBezTo>
                  <a:cubicBezTo>
                    <a:pt x="15459" y="7870"/>
                    <a:pt x="15778" y="7482"/>
                    <a:pt x="15929" y="7018"/>
                  </a:cubicBezTo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1" name="Shape 2860">
              <a:extLst>
                <a:ext uri="{FF2B5EF4-FFF2-40B4-BE49-F238E27FC236}">
                  <a16:creationId xmlns:a16="http://schemas.microsoft.com/office/drawing/2014/main" id="{79BC38E0-08CD-487B-BEFA-E65477904413}"/>
                </a:ext>
              </a:extLst>
            </p:cNvPr>
            <p:cNvSpPr/>
            <p:nvPr/>
          </p:nvSpPr>
          <p:spPr>
            <a:xfrm>
              <a:off x="7528771" y="5934146"/>
              <a:ext cx="385454" cy="385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776" y="8468"/>
                  </a:moveTo>
                  <a:cubicBezTo>
                    <a:pt x="11776" y="8071"/>
                    <a:pt x="11817" y="7858"/>
                    <a:pt x="12428" y="7858"/>
                  </a:cubicBezTo>
                  <a:lnTo>
                    <a:pt x="13244" y="7858"/>
                  </a:lnTo>
                  <a:lnTo>
                    <a:pt x="13244" y="6381"/>
                  </a:lnTo>
                  <a:lnTo>
                    <a:pt x="11938" y="6381"/>
                  </a:lnTo>
                  <a:cubicBezTo>
                    <a:pt x="10369" y="6381"/>
                    <a:pt x="9816" y="7120"/>
                    <a:pt x="9816" y="8363"/>
                  </a:cubicBezTo>
                  <a:lnTo>
                    <a:pt x="9816" y="9322"/>
                  </a:lnTo>
                  <a:lnTo>
                    <a:pt x="8837" y="9322"/>
                  </a:lnTo>
                  <a:lnTo>
                    <a:pt x="8837" y="10800"/>
                  </a:lnTo>
                  <a:lnTo>
                    <a:pt x="9816" y="10800"/>
                  </a:lnTo>
                  <a:lnTo>
                    <a:pt x="9816" y="15219"/>
                  </a:lnTo>
                  <a:lnTo>
                    <a:pt x="11774" y="15219"/>
                  </a:lnTo>
                  <a:lnTo>
                    <a:pt x="11774" y="10800"/>
                  </a:lnTo>
                  <a:lnTo>
                    <a:pt x="13081" y="10800"/>
                  </a:lnTo>
                  <a:lnTo>
                    <a:pt x="13254" y="9322"/>
                  </a:lnTo>
                  <a:lnTo>
                    <a:pt x="11774" y="9322"/>
                  </a:lnTo>
                  <a:cubicBezTo>
                    <a:pt x="11774" y="9322"/>
                    <a:pt x="11776" y="8468"/>
                    <a:pt x="11776" y="8468"/>
                  </a:cubicBezTo>
                  <a:close/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76160" tIns="76160" rIns="76160" bIns="76160" anchor="ctr"/>
            <a:lstStyle/>
            <a:p>
              <a:pPr defTabSz="913897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lang="sv-SE" sz="5997">
                <a:solidFill>
                  <a:schemeClr val="bg2"/>
                </a:solidFill>
              </a:endParaRPr>
            </a:p>
          </p:txBody>
        </p:sp>
        <p:sp>
          <p:nvSpPr>
            <p:cNvPr id="22" name="TextBox 66">
              <a:extLst>
                <a:ext uri="{FF2B5EF4-FFF2-40B4-BE49-F238E27FC236}">
                  <a16:creationId xmlns:a16="http://schemas.microsoft.com/office/drawing/2014/main" id="{B596CA18-90EB-4DBD-BFD4-23F5C38477AA}"/>
                </a:ext>
              </a:extLst>
            </p:cNvPr>
            <p:cNvSpPr txBox="1"/>
            <p:nvPr/>
          </p:nvSpPr>
          <p:spPr>
            <a:xfrm>
              <a:off x="4850234" y="5992391"/>
              <a:ext cx="76378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5D03DA61-0CCE-430C-934D-64835D849C7A}"/>
                </a:ext>
              </a:extLst>
            </p:cNvPr>
            <p:cNvSpPr txBox="1"/>
            <p:nvPr/>
          </p:nvSpPr>
          <p:spPr>
            <a:xfrm>
              <a:off x="7943211" y="5992392"/>
              <a:ext cx="1421765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fb.com/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24" name="TextBox 68">
              <a:extLst>
                <a:ext uri="{FF2B5EF4-FFF2-40B4-BE49-F238E27FC236}">
                  <a16:creationId xmlns:a16="http://schemas.microsoft.com/office/drawing/2014/main" id="{CA3C51F3-C362-42DC-B937-3FE2E4C36DC0}"/>
                </a:ext>
              </a:extLst>
            </p:cNvPr>
            <p:cNvSpPr txBox="1"/>
            <p:nvPr/>
          </p:nvSpPr>
          <p:spPr>
            <a:xfrm>
              <a:off x="6263925" y="5996597"/>
              <a:ext cx="1092531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@</a:t>
              </a:r>
              <a:r>
                <a:rPr lang="sv-SE" sz="1200" err="1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Vinnovase</a:t>
              </a:r>
              <a:endParaRPr lang="sv-SE" sz="1200">
                <a:solidFill>
                  <a:schemeClr val="tx1"/>
                </a:solidFill>
                <a:latin typeface="Arial" panose="020B0604020202020204" pitchFamily="34" charset="0"/>
                <a:ea typeface="Montserrat" charset="0"/>
                <a:cs typeface="Montserrat" charset="0"/>
              </a:endParaRPr>
            </a:p>
          </p:txBody>
        </p:sp>
        <p:sp>
          <p:nvSpPr>
            <p:cNvPr id="26" name="TextBox 69">
              <a:extLst>
                <a:ext uri="{FF2B5EF4-FFF2-40B4-BE49-F238E27FC236}">
                  <a16:creationId xmlns:a16="http://schemas.microsoft.com/office/drawing/2014/main" id="{407557E9-DFCC-4729-86A0-DC5E4A2CF0E5}"/>
                </a:ext>
              </a:extLst>
            </p:cNvPr>
            <p:cNvSpPr txBox="1"/>
            <p:nvPr/>
          </p:nvSpPr>
          <p:spPr>
            <a:xfrm>
              <a:off x="3350730" y="5992392"/>
              <a:ext cx="101253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sv-SE" sz="1200">
                  <a:solidFill>
                    <a:schemeClr val="tx1"/>
                  </a:solidFill>
                  <a:latin typeface="Arial" panose="020B0604020202020204" pitchFamily="34" charset="0"/>
                  <a:ea typeface="Montserrat" charset="0"/>
                  <a:cs typeface="Montserrat" charset="0"/>
                </a:rPr>
                <a:t>Vinnova.se</a:t>
              </a:r>
            </a:p>
          </p:txBody>
        </p:sp>
      </p:grp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7C098F24-9A61-4B0B-9BF1-A4A7635F20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63079" y="4779579"/>
            <a:ext cx="3468956" cy="75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74636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 och innehåll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714375" y="549275"/>
            <a:ext cx="10742400" cy="61277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9DB86B-45C8-4E72-814D-D8DA79193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79EC3D7-B46A-4A5D-8E27-9F44416DC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82ADB25-9D56-4621-A84C-01F6D2B1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603A9E-F8C6-42FB-802F-FF216FFB463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4374" y="1250950"/>
            <a:ext cx="10742400" cy="4775325"/>
          </a:xfrm>
        </p:spPr>
        <p:txBody>
          <a:bodyPr numCol="1" spcCol="331200">
            <a:norm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532552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a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 25">
            <a:extLst>
              <a:ext uri="{FF2B5EF4-FFF2-40B4-BE49-F238E27FC236}">
                <a16:creationId xmlns:a16="http://schemas.microsoft.com/office/drawing/2014/main" id="{FD41ADFE-EA24-46C6-89B6-F00EDB40762D}"/>
              </a:ext>
            </a:extLst>
          </p:cNvPr>
          <p:cNvSpPr/>
          <p:nvPr userDrawn="1"/>
        </p:nvSpPr>
        <p:spPr bwMode="white">
          <a:xfrm>
            <a:off x="-1200" y="0"/>
            <a:ext cx="12193200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0476" cy="685800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97E1451C-01AC-4AA4-93FA-9857E2A520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05130" y="6351156"/>
            <a:ext cx="1332607" cy="15595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789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ill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 25">
            <a:extLst>
              <a:ext uri="{FF2B5EF4-FFF2-40B4-BE49-F238E27FC236}">
                <a16:creationId xmlns:a16="http://schemas.microsoft.com/office/drawing/2014/main" id="{FD41ADFE-EA24-46C6-89B6-F00EDB40762D}"/>
              </a:ext>
            </a:extLst>
          </p:cNvPr>
          <p:cNvSpPr/>
          <p:nvPr userDrawn="1"/>
        </p:nvSpPr>
        <p:spPr bwMode="white">
          <a:xfrm>
            <a:off x="-1200" y="0"/>
            <a:ext cx="12193200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14375" y="544513"/>
            <a:ext cx="4708525" cy="429617"/>
          </a:xfrm>
        </p:spPr>
        <p:txBody>
          <a:bodyPr/>
          <a:lstStyle>
            <a:lvl1pPr>
              <a:defRPr sz="3600" spc="0" baseline="0"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158235"/>
            <a:ext cx="4708525" cy="486315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4476" cy="685800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97E1451C-01AC-4AA4-93FA-9857E2A520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05130" y="6351156"/>
            <a:ext cx="1332607" cy="15595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8BDBE17-FA5E-4C7C-86E8-91DBD45E951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77CBAB6-130E-41B3-900D-6B5D8C4F58E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925C14-23DD-4781-BB62-010FC7C1F73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400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ill hög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 25">
            <a:extLst>
              <a:ext uri="{FF2B5EF4-FFF2-40B4-BE49-F238E27FC236}">
                <a16:creationId xmlns:a16="http://schemas.microsoft.com/office/drawing/2014/main" id="{FD41ADFE-EA24-46C6-89B6-F00EDB40762D}"/>
              </a:ext>
            </a:extLst>
          </p:cNvPr>
          <p:cNvSpPr/>
          <p:nvPr userDrawn="1"/>
        </p:nvSpPr>
        <p:spPr bwMode="white">
          <a:xfrm>
            <a:off x="-1200" y="0"/>
            <a:ext cx="12193200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751639" y="544513"/>
            <a:ext cx="4708525" cy="428400"/>
          </a:xfrm>
        </p:spPr>
        <p:txBody>
          <a:bodyPr/>
          <a:lstStyle>
            <a:lvl1pPr>
              <a:defRPr sz="3600" spc="0" baseline="0"/>
            </a:lvl1pPr>
          </a:lstStyle>
          <a:p>
            <a:r>
              <a:rPr lang="sv-SE"/>
              <a:t>Klicka för att skriva rubrik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1934" y="1158235"/>
            <a:ext cx="4708525" cy="486315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AB32E5E4-DB07-442F-BAD5-04166685E0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4" y="0"/>
            <a:ext cx="6094476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sv-SE"/>
              <a:t> Klicka på ikonen för att infoga bild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97E1451C-01AC-4AA4-93FA-9857E2A520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05130" y="6351156"/>
            <a:ext cx="1332607" cy="15595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8BDBE17-FA5E-4C7C-86E8-91DBD45E951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77CBAB6-130E-41B3-900D-6B5D8C4F58E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925C14-23DD-4781-BB62-010FC7C1F73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1976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26" Type="http://schemas.openxmlformats.org/officeDocument/2006/relationships/slideLayout" Target="../slideLayouts/slideLayout47.xml"/><Relationship Id="rId39" Type="http://schemas.openxmlformats.org/officeDocument/2006/relationships/slideLayout" Target="../slideLayouts/slideLayout60.xml"/><Relationship Id="rId21" Type="http://schemas.openxmlformats.org/officeDocument/2006/relationships/slideLayout" Target="../slideLayouts/slideLayout42.xml"/><Relationship Id="rId34" Type="http://schemas.openxmlformats.org/officeDocument/2006/relationships/slideLayout" Target="../slideLayouts/slideLayout55.xml"/><Relationship Id="rId42" Type="http://schemas.openxmlformats.org/officeDocument/2006/relationships/slideLayout" Target="../slideLayouts/slideLayout63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9" Type="http://schemas.openxmlformats.org/officeDocument/2006/relationships/slideLayout" Target="../slideLayouts/slideLayout50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24" Type="http://schemas.openxmlformats.org/officeDocument/2006/relationships/slideLayout" Target="../slideLayouts/slideLayout45.xml"/><Relationship Id="rId32" Type="http://schemas.openxmlformats.org/officeDocument/2006/relationships/slideLayout" Target="../slideLayouts/slideLayout53.xml"/><Relationship Id="rId37" Type="http://schemas.openxmlformats.org/officeDocument/2006/relationships/slideLayout" Target="../slideLayouts/slideLayout58.xml"/><Relationship Id="rId40" Type="http://schemas.openxmlformats.org/officeDocument/2006/relationships/slideLayout" Target="../slideLayouts/slideLayout61.xml"/><Relationship Id="rId45" Type="http://schemas.openxmlformats.org/officeDocument/2006/relationships/image" Target="../media/image1.emf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23" Type="http://schemas.openxmlformats.org/officeDocument/2006/relationships/slideLayout" Target="../slideLayouts/slideLayout44.xml"/><Relationship Id="rId28" Type="http://schemas.openxmlformats.org/officeDocument/2006/relationships/slideLayout" Target="../slideLayouts/slideLayout49.xml"/><Relationship Id="rId36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31" Type="http://schemas.openxmlformats.org/officeDocument/2006/relationships/slideLayout" Target="../slideLayouts/slideLayout52.xml"/><Relationship Id="rId44" Type="http://schemas.openxmlformats.org/officeDocument/2006/relationships/theme" Target="../theme/theme2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Relationship Id="rId22" Type="http://schemas.openxmlformats.org/officeDocument/2006/relationships/slideLayout" Target="../slideLayouts/slideLayout43.xml"/><Relationship Id="rId27" Type="http://schemas.openxmlformats.org/officeDocument/2006/relationships/slideLayout" Target="../slideLayouts/slideLayout48.xml"/><Relationship Id="rId30" Type="http://schemas.openxmlformats.org/officeDocument/2006/relationships/slideLayout" Target="../slideLayouts/slideLayout51.xml"/><Relationship Id="rId35" Type="http://schemas.openxmlformats.org/officeDocument/2006/relationships/slideLayout" Target="../slideLayouts/slideLayout56.xml"/><Relationship Id="rId43" Type="http://schemas.openxmlformats.org/officeDocument/2006/relationships/slideLayout" Target="../slideLayouts/slideLayout64.xml"/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5" Type="http://schemas.openxmlformats.org/officeDocument/2006/relationships/slideLayout" Target="../slideLayouts/slideLayout46.xml"/><Relationship Id="rId33" Type="http://schemas.openxmlformats.org/officeDocument/2006/relationships/slideLayout" Target="../slideLayouts/slideLayout54.xml"/><Relationship Id="rId38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41.xml"/><Relationship Id="rId41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17549" y="549275"/>
            <a:ext cx="10742613" cy="6127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för att skriva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14374" y="1304925"/>
            <a:ext cx="10742613" cy="4721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50491" y="6540664"/>
            <a:ext cx="657225" cy="1548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r>
              <a:rPr lang="sv-SE">
                <a:solidFill>
                  <a:schemeClr val="tx1"/>
                </a:solidFill>
              </a:rPr>
              <a:t>201x-xx-xx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50493" y="6205493"/>
            <a:ext cx="5267325" cy="15595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50492" y="6371054"/>
            <a:ext cx="556009" cy="1548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8B6ABCF0-737E-4FCA-B8D0-50A3193D9DE0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10505130" y="6351156"/>
            <a:ext cx="1332607" cy="15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4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86" r:id="rId2"/>
    <p:sldLayoutId id="2147483761" r:id="rId3"/>
    <p:sldLayoutId id="2147483762" r:id="rId4"/>
    <p:sldLayoutId id="2147483764" r:id="rId5"/>
    <p:sldLayoutId id="2147483765" r:id="rId6"/>
    <p:sldLayoutId id="2147483766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5" r:id="rId13"/>
    <p:sldLayoutId id="2147483776" r:id="rId14"/>
    <p:sldLayoutId id="2147483777" r:id="rId15"/>
    <p:sldLayoutId id="2147483779" r:id="rId16"/>
    <p:sldLayoutId id="2147483781" r:id="rId17"/>
    <p:sldLayoutId id="2147483782" r:id="rId18"/>
    <p:sldLayoutId id="2147483787" r:id="rId19"/>
    <p:sldLayoutId id="2147483783" r:id="rId20"/>
    <p:sldLayoutId id="2147483788" r:id="rId2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4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60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16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450">
          <p15:clr>
            <a:srgbClr val="F26B43"/>
          </p15:clr>
        </p15:guide>
        <p15:guide id="4" pos="7219">
          <p15:clr>
            <a:srgbClr val="F26B43"/>
          </p15:clr>
        </p15:guide>
        <p15:guide id="5" orient="horz" pos="4094">
          <p15:clr>
            <a:srgbClr val="F26B43"/>
          </p15:clr>
        </p15:guide>
        <p15:guide id="6" orient="horz" pos="3793">
          <p15:clr>
            <a:srgbClr val="F26B43"/>
          </p15:clr>
        </p15:guide>
        <p15:guide id="8" orient="horz" pos="735">
          <p15:clr>
            <a:srgbClr val="F26B43"/>
          </p15:clr>
        </p15:guide>
        <p15:guide id="9" orient="horz" pos="343">
          <p15:clr>
            <a:srgbClr val="F26B43"/>
          </p15:clr>
        </p15:guide>
        <p15:guide id="11" orient="horz" pos="82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1C57D677-685A-4DAA-8EB4-2100A2164A3C}"/>
              </a:ext>
            </a:extLst>
          </p:cNvPr>
          <p:cNvSpPr/>
          <p:nvPr userDrawn="1"/>
        </p:nvSpPr>
        <p:spPr bwMode="white">
          <a:xfrm>
            <a:off x="-1200" y="0"/>
            <a:ext cx="12193200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7196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17550" y="549275"/>
            <a:ext cx="10418400" cy="6127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för att skriva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14375" y="2017770"/>
            <a:ext cx="10418400" cy="38591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marL="460800" lvl="1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två</a:t>
            </a:r>
          </a:p>
          <a:p>
            <a:pPr marL="691200" lvl="2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tre</a:t>
            </a:r>
          </a:p>
          <a:p>
            <a:pPr marL="921600" lvl="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fyra</a:t>
            </a:r>
          </a:p>
          <a:p>
            <a:pPr marL="1116000" lvl="4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50491" y="6540664"/>
            <a:ext cx="657225" cy="1548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sv-SE"/>
              <a:t>201x-xx-xx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50493" y="6205493"/>
            <a:ext cx="5267325" cy="15595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Sidfot om man väljer att infoga en sådan i sin presentation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50492" y="6371054"/>
            <a:ext cx="556009" cy="1548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="1">
                <a:solidFill>
                  <a:schemeClr val="accent1"/>
                </a:solidFill>
              </a:defRPr>
            </a:lvl1pPr>
          </a:lstStyle>
          <a:p>
            <a:fld id="{E8645303-2AAE-45D1-913A-B06AE6474513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8B6ABCF0-737E-4FCA-B8D0-50A3193D9DE0}"/>
              </a:ext>
            </a:extLst>
          </p:cNvPr>
          <p:cNvPicPr>
            <a:picLocks noChangeAspect="1"/>
          </p:cNvPicPr>
          <p:nvPr userDrawn="1"/>
        </p:nvPicPr>
        <p:blipFill>
          <a:blip r:embed="rId45"/>
          <a:stretch>
            <a:fillRect/>
          </a:stretch>
        </p:blipFill>
        <p:spPr>
          <a:xfrm>
            <a:off x="10505130" y="6351156"/>
            <a:ext cx="1332607" cy="15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11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  <p:sldLayoutId id="2147483805" r:id="rId15"/>
    <p:sldLayoutId id="2147483806" r:id="rId16"/>
    <p:sldLayoutId id="2147483807" r:id="rId17"/>
    <p:sldLayoutId id="2147483808" r:id="rId18"/>
    <p:sldLayoutId id="2147483809" r:id="rId19"/>
    <p:sldLayoutId id="2147483810" r:id="rId20"/>
    <p:sldLayoutId id="2147483811" r:id="rId21"/>
    <p:sldLayoutId id="2147483812" r:id="rId22"/>
    <p:sldLayoutId id="2147483813" r:id="rId23"/>
    <p:sldLayoutId id="2147483815" r:id="rId24"/>
    <p:sldLayoutId id="2147483816" r:id="rId25"/>
    <p:sldLayoutId id="2147483817" r:id="rId26"/>
    <p:sldLayoutId id="2147483818" r:id="rId27"/>
    <p:sldLayoutId id="2147483819" r:id="rId28"/>
    <p:sldLayoutId id="2147483820" r:id="rId29"/>
    <p:sldLayoutId id="2147483821" r:id="rId30"/>
    <p:sldLayoutId id="2147483822" r:id="rId31"/>
    <p:sldLayoutId id="2147483823" r:id="rId32"/>
    <p:sldLayoutId id="2147483824" r:id="rId33"/>
    <p:sldLayoutId id="2147483825" r:id="rId34"/>
    <p:sldLayoutId id="2147483826" r:id="rId35"/>
    <p:sldLayoutId id="2147483827" r:id="rId36"/>
    <p:sldLayoutId id="2147483828" r:id="rId37"/>
    <p:sldLayoutId id="2147483829" r:id="rId38"/>
    <p:sldLayoutId id="2147483830" r:id="rId39"/>
    <p:sldLayoutId id="2147483831" r:id="rId40"/>
    <p:sldLayoutId id="2147483832" r:id="rId41"/>
    <p:sldLayoutId id="2147483833" r:id="rId42"/>
    <p:sldLayoutId id="2147483834" r:id="rId4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sv-SE" sz="5400" kern="1200" cap="none" spc="200" baseline="0" dirty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lang="sv-SE" sz="2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460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lang="sv-SE" sz="2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lang="sv-SE" sz="2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lang="sv-SE" sz="22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116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lang="sv-SE" sz="22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450">
          <p15:clr>
            <a:srgbClr val="F26B43"/>
          </p15:clr>
        </p15:guide>
        <p15:guide id="4" pos="7219">
          <p15:clr>
            <a:srgbClr val="F26B43"/>
          </p15:clr>
        </p15:guide>
        <p15:guide id="5" orient="horz" pos="4094">
          <p15:clr>
            <a:srgbClr val="F26B43"/>
          </p15:clr>
        </p15:guide>
        <p15:guide id="6" orient="horz" pos="3702">
          <p15:clr>
            <a:srgbClr val="F26B43"/>
          </p15:clr>
        </p15:guide>
        <p15:guide id="7" orient="horz" pos="1261">
          <p15:clr>
            <a:srgbClr val="F26B43"/>
          </p15:clr>
        </p15:guide>
        <p15:guide id="8" orient="horz" pos="735">
          <p15:clr>
            <a:srgbClr val="F26B43"/>
          </p15:clr>
        </p15:guide>
        <p15:guide id="9" orient="horz" pos="343">
          <p15:clr>
            <a:srgbClr val="F26B43"/>
          </p15:clr>
        </p15:guide>
        <p15:guide id="11" orient="horz" pos="79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nnova.se/udi-infor-ansokan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6">
            <a:extLst>
              <a:ext uri="{FF2B5EF4-FFF2-40B4-BE49-F238E27FC236}">
                <a16:creationId xmlns:a16="http://schemas.microsoft.com/office/drawing/2014/main" id="{C21DB3B6-D644-42ED-89F8-202A6C7AF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2747" y="3469363"/>
            <a:ext cx="1402202" cy="139000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30AAFFE-5E6F-4D77-808F-F92E88354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800" y="222904"/>
            <a:ext cx="10742400" cy="612775"/>
          </a:xfrm>
        </p:spPr>
        <p:txBody>
          <a:bodyPr/>
          <a:lstStyle/>
          <a:p>
            <a:r>
              <a:rPr lang="sv-SE" sz="4400"/>
              <a:t>Att skapa sin egen effektlogik och uppföljning</a:t>
            </a:r>
          </a:p>
        </p:txBody>
      </p:sp>
      <p:sp>
        <p:nvSpPr>
          <p:cNvPr id="4" name="Pil: femhörning 3">
            <a:extLst>
              <a:ext uri="{FF2B5EF4-FFF2-40B4-BE49-F238E27FC236}">
                <a16:creationId xmlns:a16="http://schemas.microsoft.com/office/drawing/2014/main" id="{F64C8EAB-4B58-4F87-949C-C7761CF0A679}"/>
              </a:ext>
            </a:extLst>
          </p:cNvPr>
          <p:cNvSpPr/>
          <p:nvPr/>
        </p:nvSpPr>
        <p:spPr>
          <a:xfrm>
            <a:off x="888273" y="2808514"/>
            <a:ext cx="1867989" cy="1136469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>
                <a:solidFill>
                  <a:schemeClr val="bg1"/>
                </a:solidFill>
              </a:rPr>
              <a:t>Aktivitet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F083BE23-5E89-45E8-BAB9-E11C4E70C610}"/>
              </a:ext>
            </a:extLst>
          </p:cNvPr>
          <p:cNvSpPr txBox="1"/>
          <p:nvPr/>
        </p:nvSpPr>
        <p:spPr>
          <a:xfrm>
            <a:off x="888275" y="4275401"/>
            <a:ext cx="2059576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/>
              <a:t>Aktiviteter utförs för att nå resultat utifrån uppdraget.</a:t>
            </a:r>
          </a:p>
        </p:txBody>
      </p:sp>
      <p:sp>
        <p:nvSpPr>
          <p:cNvPr id="6" name="Pil: femhörning 5">
            <a:extLst>
              <a:ext uri="{FF2B5EF4-FFF2-40B4-BE49-F238E27FC236}">
                <a16:creationId xmlns:a16="http://schemas.microsoft.com/office/drawing/2014/main" id="{B5B13524-5E32-49A8-BD16-7B954F8C8497}"/>
              </a:ext>
            </a:extLst>
          </p:cNvPr>
          <p:cNvSpPr/>
          <p:nvPr/>
        </p:nvSpPr>
        <p:spPr>
          <a:xfrm>
            <a:off x="2947850" y="2809186"/>
            <a:ext cx="1867989" cy="1136469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>
                <a:solidFill>
                  <a:schemeClr val="bg1"/>
                </a:solidFill>
              </a:rPr>
              <a:t>Resultat/</a:t>
            </a:r>
          </a:p>
          <a:p>
            <a:pPr algn="ctr"/>
            <a:r>
              <a:rPr lang="sv-SE">
                <a:solidFill>
                  <a:schemeClr val="bg1"/>
                </a:solidFill>
              </a:rPr>
              <a:t>Prestation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4B579BE-0E54-4C09-928A-1ACE2878C6A6}"/>
              </a:ext>
            </a:extLst>
          </p:cNvPr>
          <p:cNvSpPr txBox="1"/>
          <p:nvPr/>
        </p:nvSpPr>
        <p:spPr>
          <a:xfrm>
            <a:off x="2947850" y="1333730"/>
            <a:ext cx="2325189" cy="1384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/>
              <a:t>Resultat/Prestation är faktiska leveranser som genomförda workshops, en kartläggning eller test.</a:t>
            </a:r>
          </a:p>
        </p:txBody>
      </p:sp>
      <p:sp>
        <p:nvSpPr>
          <p:cNvPr id="8" name="Pil: femhörning 7">
            <a:extLst>
              <a:ext uri="{FF2B5EF4-FFF2-40B4-BE49-F238E27FC236}">
                <a16:creationId xmlns:a16="http://schemas.microsoft.com/office/drawing/2014/main" id="{2389CF6E-5CDA-49D2-9AE0-A627590F7972}"/>
              </a:ext>
            </a:extLst>
          </p:cNvPr>
          <p:cNvSpPr/>
          <p:nvPr/>
        </p:nvSpPr>
        <p:spPr>
          <a:xfrm>
            <a:off x="5007427" y="2819927"/>
            <a:ext cx="1867989" cy="1136469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>
                <a:solidFill>
                  <a:schemeClr val="bg1"/>
                </a:solidFill>
              </a:rPr>
              <a:t>Effekt – kort sikt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9759E59A-FB6E-4E63-88BE-DBCAAC930D58}"/>
              </a:ext>
            </a:extLst>
          </p:cNvPr>
          <p:cNvSpPr txBox="1"/>
          <p:nvPr/>
        </p:nvSpPr>
        <p:spPr>
          <a:xfrm>
            <a:off x="4450140" y="4170897"/>
            <a:ext cx="2325189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/>
              <a:t>Kortsiktiga effekter är en förutsättning för att följande effekter ska uppstå. Det kan vara förändrade beteenden eller förändring i en systemdimension. 1-2 år efter projektet.</a:t>
            </a:r>
          </a:p>
        </p:txBody>
      </p:sp>
      <p:sp>
        <p:nvSpPr>
          <p:cNvPr id="10" name="Pil: femhörning 9">
            <a:extLst>
              <a:ext uri="{FF2B5EF4-FFF2-40B4-BE49-F238E27FC236}">
                <a16:creationId xmlns:a16="http://schemas.microsoft.com/office/drawing/2014/main" id="{B9356613-FA28-48B2-894C-1AD4E11271CF}"/>
              </a:ext>
            </a:extLst>
          </p:cNvPr>
          <p:cNvSpPr/>
          <p:nvPr/>
        </p:nvSpPr>
        <p:spPr>
          <a:xfrm>
            <a:off x="7067004" y="2819927"/>
            <a:ext cx="1867989" cy="1136469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>
                <a:solidFill>
                  <a:schemeClr val="bg1"/>
                </a:solidFill>
              </a:rPr>
              <a:t>Effekt – längre sikt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F7C155CE-8BE9-4628-8232-45D3C9E469DB}"/>
              </a:ext>
            </a:extLst>
          </p:cNvPr>
          <p:cNvSpPr txBox="1"/>
          <p:nvPr/>
        </p:nvSpPr>
        <p:spPr>
          <a:xfrm>
            <a:off x="7062650" y="1331227"/>
            <a:ext cx="2982688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sv-SE" sz="1600" b="1" i="1">
                <a:solidFill>
                  <a:srgbClr val="FF0000"/>
                </a:solidFill>
              </a:rPr>
              <a:t>OBS! För varje nytt steg i effektkedjan blir det viktigare att analysera under vilka förutsättningar en effekt leder till en annan.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F74ECEA5-8E3D-4F4D-BDBC-7EBFE61BCEDB}"/>
              </a:ext>
            </a:extLst>
          </p:cNvPr>
          <p:cNvSpPr/>
          <p:nvPr/>
        </p:nvSpPr>
        <p:spPr>
          <a:xfrm>
            <a:off x="10235172" y="255497"/>
            <a:ext cx="15997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600" i="1"/>
              <a:t>Nestas verktyg Standards </a:t>
            </a:r>
            <a:r>
              <a:rPr lang="sv-SE" sz="1600" i="1" err="1"/>
              <a:t>of</a:t>
            </a:r>
            <a:r>
              <a:rPr lang="sv-SE" sz="1600" i="1"/>
              <a:t> </a:t>
            </a:r>
            <a:r>
              <a:rPr lang="sv-SE" sz="1600" i="1" err="1"/>
              <a:t>Evidence</a:t>
            </a:r>
            <a:endParaRPr lang="sv-SE" sz="1600" i="1"/>
          </a:p>
        </p:txBody>
      </p: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B872740A-7A61-4B28-ACE0-80BE295F016A}"/>
              </a:ext>
            </a:extLst>
          </p:cNvPr>
          <p:cNvCxnSpPr>
            <a:cxnSpLocks/>
          </p:cNvCxnSpPr>
          <p:nvPr/>
        </p:nvCxnSpPr>
        <p:spPr>
          <a:xfrm flipH="1">
            <a:off x="9754901" y="992777"/>
            <a:ext cx="447190" cy="33845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textruta 14">
            <a:extLst>
              <a:ext uri="{FF2B5EF4-FFF2-40B4-BE49-F238E27FC236}">
                <a16:creationId xmlns:a16="http://schemas.microsoft.com/office/drawing/2014/main" id="{2045887C-8E99-42B5-8E21-9953BCCF8606}"/>
              </a:ext>
            </a:extLst>
          </p:cNvPr>
          <p:cNvSpPr txBox="1"/>
          <p:nvPr/>
        </p:nvSpPr>
        <p:spPr>
          <a:xfrm>
            <a:off x="7097484" y="4170897"/>
            <a:ext cx="2059576" cy="19389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/>
              <a:t>Effekter på längre sikt kan ses som förbättrade förmågor. 2-5 år efter projektets slut är ett rimligt tidsperspektiv.</a:t>
            </a:r>
          </a:p>
        </p:txBody>
      </p:sp>
      <p:sp>
        <p:nvSpPr>
          <p:cNvPr id="16" name="Rektangel: rundade hörn 15">
            <a:extLst>
              <a:ext uri="{FF2B5EF4-FFF2-40B4-BE49-F238E27FC236}">
                <a16:creationId xmlns:a16="http://schemas.microsoft.com/office/drawing/2014/main" id="{2C3440AC-A146-46E2-9306-BCF803F64B8F}"/>
              </a:ext>
            </a:extLst>
          </p:cNvPr>
          <p:cNvSpPr/>
          <p:nvPr/>
        </p:nvSpPr>
        <p:spPr>
          <a:xfrm>
            <a:off x="9157060" y="2808514"/>
            <a:ext cx="2025392" cy="113646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>
                <a:solidFill>
                  <a:schemeClr val="bg1"/>
                </a:solidFill>
              </a:rPr>
              <a:t>Slutmål – det önskade framtida tillståndet.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0EB6328-B981-46E3-8818-387015BD66EE}"/>
              </a:ext>
            </a:extLst>
          </p:cNvPr>
          <p:cNvSpPr txBox="1"/>
          <p:nvPr/>
        </p:nvSpPr>
        <p:spPr>
          <a:xfrm>
            <a:off x="1658794" y="5591388"/>
            <a:ext cx="2223050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sv-SE" sz="1600" b="1" i="1">
                <a:solidFill>
                  <a:srgbClr val="FF0000"/>
                </a:solidFill>
              </a:rPr>
              <a:t>OBS! En aktivitet kan leda till flera effekter eller flera aktiviteter till en effekt. </a:t>
            </a:r>
          </a:p>
        </p:txBody>
      </p:sp>
      <p:cxnSp>
        <p:nvCxnSpPr>
          <p:cNvPr id="18" name="Rak pilkoppling 17">
            <a:extLst>
              <a:ext uri="{FF2B5EF4-FFF2-40B4-BE49-F238E27FC236}">
                <a16:creationId xmlns:a16="http://schemas.microsoft.com/office/drawing/2014/main" id="{6AB758AB-8E74-4946-AC19-AEA82BA7C2A9}"/>
              </a:ext>
            </a:extLst>
          </p:cNvPr>
          <p:cNvCxnSpPr>
            <a:cxnSpLocks/>
          </p:cNvCxnSpPr>
          <p:nvPr/>
        </p:nvCxnSpPr>
        <p:spPr>
          <a:xfrm flipH="1">
            <a:off x="3696789" y="5105644"/>
            <a:ext cx="578031" cy="41862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E55D8F2B-F5FD-42D2-8933-F0E5845B1A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3620" y="855796"/>
            <a:ext cx="627365" cy="612775"/>
          </a:xfrm>
          <a:prstGeom prst="rect">
            <a:avLst/>
          </a:prstGeom>
        </p:spPr>
      </p:pic>
      <p:sp>
        <p:nvSpPr>
          <p:cNvPr id="20" name="textruta 19">
            <a:extLst>
              <a:ext uri="{FF2B5EF4-FFF2-40B4-BE49-F238E27FC236}">
                <a16:creationId xmlns:a16="http://schemas.microsoft.com/office/drawing/2014/main" id="{D0516003-407E-4AC0-A2D4-E0018A98D9C7}"/>
              </a:ext>
            </a:extLst>
          </p:cNvPr>
          <p:cNvSpPr txBox="1"/>
          <p:nvPr/>
        </p:nvSpPr>
        <p:spPr>
          <a:xfrm>
            <a:off x="5580075" y="1348178"/>
            <a:ext cx="124551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sv-SE" sz="1600" b="1" i="1">
                <a:solidFill>
                  <a:srgbClr val="FF0000"/>
                </a:solidFill>
              </a:rPr>
              <a:t>Vad mäter ni, hur och när?</a:t>
            </a:r>
          </a:p>
        </p:txBody>
      </p:sp>
      <p:cxnSp>
        <p:nvCxnSpPr>
          <p:cNvPr id="21" name="Rak pilkoppling 20">
            <a:extLst>
              <a:ext uri="{FF2B5EF4-FFF2-40B4-BE49-F238E27FC236}">
                <a16:creationId xmlns:a16="http://schemas.microsoft.com/office/drawing/2014/main" id="{00BAE997-3928-4938-BFAD-964C5EFE896D}"/>
              </a:ext>
            </a:extLst>
          </p:cNvPr>
          <p:cNvCxnSpPr>
            <a:cxnSpLocks/>
          </p:cNvCxnSpPr>
          <p:nvPr/>
        </p:nvCxnSpPr>
        <p:spPr>
          <a:xfrm flipH="1">
            <a:off x="6749204" y="1849311"/>
            <a:ext cx="348280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Rak pilkoppling 23">
            <a:extLst>
              <a:ext uri="{FF2B5EF4-FFF2-40B4-BE49-F238E27FC236}">
                <a16:creationId xmlns:a16="http://schemas.microsoft.com/office/drawing/2014/main" id="{AC23BEB0-12E4-4BE1-BAF6-EA0CD18269CA}"/>
              </a:ext>
            </a:extLst>
          </p:cNvPr>
          <p:cNvCxnSpPr/>
          <p:nvPr/>
        </p:nvCxnSpPr>
        <p:spPr>
          <a:xfrm flipH="1">
            <a:off x="5612734" y="2118534"/>
            <a:ext cx="328687" cy="600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koppling 24">
            <a:extLst>
              <a:ext uri="{FF2B5EF4-FFF2-40B4-BE49-F238E27FC236}">
                <a16:creationId xmlns:a16="http://schemas.microsoft.com/office/drawing/2014/main" id="{995C6039-DE7F-4D7E-AD71-A7399D914FF5}"/>
              </a:ext>
            </a:extLst>
          </p:cNvPr>
          <p:cNvCxnSpPr>
            <a:cxnSpLocks/>
          </p:cNvCxnSpPr>
          <p:nvPr/>
        </p:nvCxnSpPr>
        <p:spPr>
          <a:xfrm flipH="1">
            <a:off x="5007427" y="1818438"/>
            <a:ext cx="3724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k pilkoppling 26">
            <a:extLst>
              <a:ext uri="{FF2B5EF4-FFF2-40B4-BE49-F238E27FC236}">
                <a16:creationId xmlns:a16="http://schemas.microsoft.com/office/drawing/2014/main" id="{F741AF4B-C14B-4B92-9856-09BAE8FCEE40}"/>
              </a:ext>
            </a:extLst>
          </p:cNvPr>
          <p:cNvCxnSpPr>
            <a:cxnSpLocks/>
          </p:cNvCxnSpPr>
          <p:nvPr/>
        </p:nvCxnSpPr>
        <p:spPr>
          <a:xfrm>
            <a:off x="6424688" y="2137443"/>
            <a:ext cx="494275" cy="581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ruta 28">
            <a:extLst>
              <a:ext uri="{FF2B5EF4-FFF2-40B4-BE49-F238E27FC236}">
                <a16:creationId xmlns:a16="http://schemas.microsoft.com/office/drawing/2014/main" id="{0F489493-EAC0-4299-92D0-9AF4BEFC889B}"/>
              </a:ext>
            </a:extLst>
          </p:cNvPr>
          <p:cNvSpPr txBox="1"/>
          <p:nvPr/>
        </p:nvSpPr>
        <p:spPr>
          <a:xfrm>
            <a:off x="4757116" y="6388875"/>
            <a:ext cx="1245514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sv-SE" sz="1600" b="1" i="1">
                <a:solidFill>
                  <a:srgbClr val="FF0000"/>
                </a:solidFill>
              </a:rPr>
              <a:t>Indikatorer?</a:t>
            </a:r>
          </a:p>
        </p:txBody>
      </p:sp>
    </p:spTree>
    <p:extLst>
      <p:ext uri="{BB962C8B-B14F-4D97-AF65-F5344CB8AC3E}">
        <p14:creationId xmlns:p14="http://schemas.microsoft.com/office/powerpoint/2010/main" val="1693514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F4BCEF-6D08-4B46-9505-C6A3D847B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Validerade resultat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D9E6A98-172D-48B7-99CD-464977BC69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4374" y="1250950"/>
            <a:ext cx="5410200" cy="4775325"/>
          </a:xfrm>
        </p:spPr>
        <p:txBody>
          <a:bodyPr>
            <a:normAutofit/>
          </a:bodyPr>
          <a:lstStyle/>
          <a:p>
            <a:r>
              <a:rPr lang="sv-SE"/>
              <a:t>Det är viktigt att kunna mäta samhällseffekter på lämpligt sätt för en mängd produkter, tjänster och program i olika utvecklingsfas.</a:t>
            </a:r>
          </a:p>
          <a:p>
            <a:r>
              <a:rPr lang="sv-SE"/>
              <a:t>Nestas verktyg Standards </a:t>
            </a:r>
            <a:r>
              <a:rPr lang="sv-SE" err="1"/>
              <a:t>of</a:t>
            </a:r>
            <a:r>
              <a:rPr lang="sv-SE"/>
              <a:t> </a:t>
            </a:r>
            <a:r>
              <a:rPr lang="sv-SE" err="1"/>
              <a:t>Evidence</a:t>
            </a:r>
            <a:r>
              <a:rPr lang="sv-SE"/>
              <a:t> ger en hint om vad vi har för ambition för en UDI-resa: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/>
              <a:t>I steg 1 ser vi gärna att ni har nått Nivå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/>
              <a:t>I steg 2 ser vi gärna att ni har nått Nivå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/>
              <a:t>I steg 3 ser vi gärna att ni har nått Nivå 3</a:t>
            </a:r>
          </a:p>
          <a:p>
            <a:r>
              <a:rPr lang="sv-SE"/>
              <a:t>Läs mer i broschyren*!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843F304-E479-4FA9-A9FB-1D8A303EB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6743" y="986562"/>
            <a:ext cx="5241029" cy="5121075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9ABCCED4-D58F-41CE-87E9-EFC970149FBE}"/>
              </a:ext>
            </a:extLst>
          </p:cNvPr>
          <p:cNvSpPr txBox="1"/>
          <p:nvPr/>
        </p:nvSpPr>
        <p:spPr>
          <a:xfrm>
            <a:off x="457200" y="6295027"/>
            <a:ext cx="441152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/>
              <a:t>* </a:t>
            </a:r>
            <a:r>
              <a:rPr lang="sv-SE" u="sng">
                <a:hlinkClick r:id="rId3"/>
              </a:rPr>
              <a:t>https://www.vinnova.se/udi-infor-ansokan</a:t>
            </a:r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8677045"/>
      </p:ext>
    </p:extLst>
  </p:cSld>
  <p:clrMapOvr>
    <a:masterClrMapping/>
  </p:clrMapOvr>
</p:sld>
</file>

<file path=ppt/theme/theme1.xml><?xml version="1.0" encoding="utf-8"?>
<a:theme xmlns:a="http://schemas.openxmlformats.org/drawingml/2006/main" name="Vinnova mörk">
  <a:themeElements>
    <a:clrScheme name="Vinnova mörk">
      <a:dk1>
        <a:srgbClr val="FFFFFF"/>
      </a:dk1>
      <a:lt1>
        <a:srgbClr val="404040"/>
      </a:lt1>
      <a:dk2>
        <a:srgbClr val="008782"/>
      </a:dk2>
      <a:lt2>
        <a:srgbClr val="FFFCE9"/>
      </a:lt2>
      <a:accent1>
        <a:srgbClr val="CBEEF0"/>
      </a:accent1>
      <a:accent2>
        <a:srgbClr val="184EA3"/>
      </a:accent2>
      <a:accent3>
        <a:srgbClr val="33849B"/>
      </a:accent3>
      <a:accent4>
        <a:srgbClr val="81BD27"/>
      </a:accent4>
      <a:accent5>
        <a:srgbClr val="FFFFFF"/>
      </a:accent5>
      <a:accent6>
        <a:srgbClr val="008782"/>
      </a:accent6>
      <a:hlink>
        <a:srgbClr val="CBEEF0"/>
      </a:hlink>
      <a:folHlink>
        <a:srgbClr val="CBEEF0"/>
      </a:folHlink>
    </a:clrScheme>
    <a:fontScheme name="Vinnova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BEF24497-E2D0-4ACE-85C3-E8681148ECC3}" vid="{657DEAFD-BD8E-4E75-80A9-3802424C731B}"/>
    </a:ext>
  </a:extLst>
</a:theme>
</file>

<file path=ppt/theme/theme2.xml><?xml version="1.0" encoding="utf-8"?>
<a:theme xmlns:a="http://schemas.openxmlformats.org/drawingml/2006/main" name="1_Vinnova mörk">
  <a:themeElements>
    <a:clrScheme name="Vinnova mörk">
      <a:dk1>
        <a:srgbClr val="FFFFFF"/>
      </a:dk1>
      <a:lt1>
        <a:srgbClr val="404040"/>
      </a:lt1>
      <a:dk2>
        <a:srgbClr val="008782"/>
      </a:dk2>
      <a:lt2>
        <a:srgbClr val="FFFCE9"/>
      </a:lt2>
      <a:accent1>
        <a:srgbClr val="CBEEF0"/>
      </a:accent1>
      <a:accent2>
        <a:srgbClr val="184EA3"/>
      </a:accent2>
      <a:accent3>
        <a:srgbClr val="33849B"/>
      </a:accent3>
      <a:accent4>
        <a:srgbClr val="81BD27"/>
      </a:accent4>
      <a:accent5>
        <a:srgbClr val="FFFFFF"/>
      </a:accent5>
      <a:accent6>
        <a:srgbClr val="008782"/>
      </a:accent6>
      <a:hlink>
        <a:srgbClr val="CBEEF0"/>
      </a:hlink>
      <a:folHlink>
        <a:srgbClr val="CBEEF0"/>
      </a:folHlink>
    </a:clrScheme>
    <a:fontScheme name="Vinnova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innova_PPT-Mall" id="{C6E1B2C6-9B64-4A96-A4ED-D53E4F7D24DA}" vid="{23639195-7E1E-4C4A-8846-683F3CCE9220}"/>
    </a:ext>
  </a:extLst>
</a:theme>
</file>

<file path=ppt/theme/theme3.xml><?xml version="1.0" encoding="utf-8"?>
<a:theme xmlns:a="http://schemas.openxmlformats.org/drawingml/2006/main" name="Office-tema">
  <a:themeElements>
    <a:clrScheme name="Vinnova grön">
      <a:dk1>
        <a:srgbClr val="FFFFFF"/>
      </a:dk1>
      <a:lt1>
        <a:srgbClr val="000000"/>
      </a:lt1>
      <a:dk2>
        <a:srgbClr val="008782"/>
      </a:dk2>
      <a:lt2>
        <a:srgbClr val="F8F8F8"/>
      </a:lt2>
      <a:accent1>
        <a:srgbClr val="FFD700"/>
      </a:accent1>
      <a:accent2>
        <a:srgbClr val="81BD27"/>
      </a:accent2>
      <a:accent3>
        <a:srgbClr val="FFFCE9"/>
      </a:accent3>
      <a:accent4>
        <a:srgbClr val="404040"/>
      </a:accent4>
      <a:accent5>
        <a:srgbClr val="871B5C"/>
      </a:accent5>
      <a:accent6>
        <a:srgbClr val="867871"/>
      </a:accent6>
      <a:hlink>
        <a:srgbClr val="404040"/>
      </a:hlink>
      <a:folHlink>
        <a:srgbClr val="404040"/>
      </a:folHlink>
    </a:clrScheme>
    <a:fontScheme name="Vinnova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Vinnova grön">
      <a:dk1>
        <a:srgbClr val="FFFFFF"/>
      </a:dk1>
      <a:lt1>
        <a:srgbClr val="000000"/>
      </a:lt1>
      <a:dk2>
        <a:srgbClr val="008782"/>
      </a:dk2>
      <a:lt2>
        <a:srgbClr val="F8F8F8"/>
      </a:lt2>
      <a:accent1>
        <a:srgbClr val="FFD700"/>
      </a:accent1>
      <a:accent2>
        <a:srgbClr val="81BD27"/>
      </a:accent2>
      <a:accent3>
        <a:srgbClr val="FFFCE9"/>
      </a:accent3>
      <a:accent4>
        <a:srgbClr val="404040"/>
      </a:accent4>
      <a:accent5>
        <a:srgbClr val="871B5C"/>
      </a:accent5>
      <a:accent6>
        <a:srgbClr val="867871"/>
      </a:accent6>
      <a:hlink>
        <a:srgbClr val="404040"/>
      </a:hlink>
      <a:folHlink>
        <a:srgbClr val="404040"/>
      </a:folHlink>
    </a:clrScheme>
    <a:fontScheme name="Vinnova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9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A38420E-A296-40AB-B4CB-115602E5B165}">
  <we:reference id="5dfe852d-2c42-4b3a-a2a0-df25e73584ce" version="1.0.0.2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2048913A779B4F8E37CEFD1B843769" ma:contentTypeVersion="10" ma:contentTypeDescription="Create a new document." ma:contentTypeScope="" ma:versionID="92a5b6158857ab882551472f2be29b5d">
  <xsd:schema xmlns:xsd="http://www.w3.org/2001/XMLSchema" xmlns:xs="http://www.w3.org/2001/XMLSchema" xmlns:p="http://schemas.microsoft.com/office/2006/metadata/properties" xmlns:ns2="7c458663-0282-4c22-ba80-ba14c9ea2238" xmlns:ns3="48d53ebf-af8e-4d2d-96c8-bf620f29e631" targetNamespace="http://schemas.microsoft.com/office/2006/metadata/properties" ma:root="true" ma:fieldsID="32ad724ca60448ab65c8c510fee63118" ns2:_="" ns3:_="">
    <xsd:import namespace="7c458663-0282-4c22-ba80-ba14c9ea2238"/>
    <xsd:import namespace="48d53ebf-af8e-4d2d-96c8-bf620f29e6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58663-0282-4c22-ba80-ba14c9ea22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d53ebf-af8e-4d2d-96c8-bf620f29e63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ED62EB-E4FC-4848-8248-1115F8264EC9}"/>
</file>

<file path=customXml/itemProps2.xml><?xml version="1.0" encoding="utf-8"?>
<ds:datastoreItem xmlns:ds="http://schemas.openxmlformats.org/officeDocument/2006/customXml" ds:itemID="{47419513-13A1-497F-BB59-7953FFEB1B53}">
  <ds:schemaRefs>
    <ds:schemaRef ds:uri="http://www.w3.org/XML/1998/namespace"/>
    <ds:schemaRef ds:uri="http://purl.org/dc/dcmitype/"/>
    <ds:schemaRef ds:uri="7c458663-0282-4c22-ba80-ba14c9ea2238"/>
    <ds:schemaRef ds:uri="http://purl.org/dc/elements/1.1/"/>
    <ds:schemaRef ds:uri="48d53ebf-af8e-4d2d-96c8-bf620f29e631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4E5B29F-8D74-4560-91E3-44E429AE95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245</Words>
  <Application>Microsoft Office PowerPoint</Application>
  <PresentationFormat>Bredbild</PresentationFormat>
  <Paragraphs>24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Franklin Gothic Demi Cond</vt:lpstr>
      <vt:lpstr>Gill Sans</vt:lpstr>
      <vt:lpstr>Vinnova mörk</vt:lpstr>
      <vt:lpstr>1_Vinnova mörk</vt:lpstr>
      <vt:lpstr>Att skapa sin egen effektlogik och uppföljning</vt:lpstr>
      <vt:lpstr>Validerade resultat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 här är UDI</dc:title>
  <dc:creator>Jens von Axelson</dc:creator>
  <cp:lastModifiedBy>Jens von Axelson</cp:lastModifiedBy>
  <cp:revision>1</cp:revision>
  <dcterms:created xsi:type="dcterms:W3CDTF">2020-06-16T08:03:28Z</dcterms:created>
  <dcterms:modified xsi:type="dcterms:W3CDTF">2020-06-18T08:23:26Z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0x010100C42048913A779B4F8E37CEFD1B843769</vt:lpwstr>
  </property>
</Properties>
</file>