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 id="2147483680" r:id="rId4"/>
    <p:sldMasterId id="2147483693" r:id="rId5"/>
  </p:sldMasterIdLst>
  <p:notesMasterIdLst>
    <p:notesMasterId r:id="rId38"/>
  </p:notesMasterIdLst>
  <p:sldIdLst>
    <p:sldId id="344" r:id="rId6"/>
    <p:sldId id="257" r:id="rId7"/>
    <p:sldId id="367" r:id="rId8"/>
    <p:sldId id="363" r:id="rId9"/>
    <p:sldId id="356" r:id="rId10"/>
    <p:sldId id="332" r:id="rId11"/>
    <p:sldId id="345" r:id="rId12"/>
    <p:sldId id="360" r:id="rId13"/>
    <p:sldId id="318" r:id="rId14"/>
    <p:sldId id="364" r:id="rId15"/>
    <p:sldId id="353" r:id="rId16"/>
    <p:sldId id="369" r:id="rId17"/>
    <p:sldId id="370" r:id="rId18"/>
    <p:sldId id="334" r:id="rId19"/>
    <p:sldId id="365" r:id="rId20"/>
    <p:sldId id="371" r:id="rId21"/>
    <p:sldId id="256" r:id="rId22"/>
    <p:sldId id="258" r:id="rId23"/>
    <p:sldId id="259" r:id="rId24"/>
    <p:sldId id="261" r:id="rId25"/>
    <p:sldId id="262" r:id="rId26"/>
    <p:sldId id="260" r:id="rId27"/>
    <p:sldId id="264" r:id="rId28"/>
    <p:sldId id="265" r:id="rId29"/>
    <p:sldId id="263" r:id="rId30"/>
    <p:sldId id="267" r:id="rId31"/>
    <p:sldId id="266" r:id="rId32"/>
    <p:sldId id="268" r:id="rId33"/>
    <p:sldId id="955" r:id="rId34"/>
    <p:sldId id="329" r:id="rId35"/>
    <p:sldId id="331" r:id="rId36"/>
    <p:sldId id="337" r:id="rId3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C757"/>
    <a:srgbClr val="1B6D6B"/>
    <a:srgbClr val="B58135"/>
    <a:srgbClr val="F2D37A"/>
    <a:srgbClr val="284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8" d="100"/>
          <a:sy n="128" d="100"/>
        </p:scale>
        <p:origin x="4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3D1415-8214-4323-9C1F-85C31A9B84CE}" type="doc">
      <dgm:prSet loTypeId="urn:microsoft.com/office/officeart/2016/7/layout/BasicLinearProcessNumbered" loCatId="process" qsTypeId="urn:microsoft.com/office/officeart/2005/8/quickstyle/simple5" qsCatId="simple" csTypeId="urn:microsoft.com/office/officeart/2005/8/colors/accent1_2" csCatId="accent1" phldr="1"/>
      <dgm:spPr/>
      <dgm:t>
        <a:bodyPr/>
        <a:lstStyle/>
        <a:p>
          <a:endParaRPr lang="en-US"/>
        </a:p>
      </dgm:t>
    </dgm:pt>
    <dgm:pt modelId="{9791F219-032B-45FF-AC40-8DC69CBB9F6E}">
      <dgm:prSet/>
      <dgm:spPr/>
      <dgm:t>
        <a:bodyPr/>
        <a:lstStyle/>
        <a:p>
          <a:r>
            <a:rPr lang="en-US" b="1" dirty="0">
              <a:solidFill>
                <a:schemeClr val="tx1"/>
              </a:solidFill>
              <a:latin typeface="Cambria" panose="02040503050406030204" pitchFamily="18" charset="0"/>
              <a:ea typeface="Cambria" panose="02040503050406030204" pitchFamily="18" charset="0"/>
            </a:rPr>
            <a:t>Project proposal </a:t>
          </a:r>
          <a:r>
            <a:rPr lang="en-US" dirty="0">
              <a:solidFill>
                <a:schemeClr val="tx1"/>
              </a:solidFill>
              <a:latin typeface="Cambria" panose="02040503050406030204" pitchFamily="18" charset="0"/>
              <a:ea typeface="Cambria" panose="02040503050406030204" pitchFamily="18" charset="0"/>
            </a:rPr>
            <a:t>about the ”value-chain” (Recommendation #1 Sustainable Practices and Reporting) in preparation</a:t>
          </a:r>
        </a:p>
      </dgm:t>
    </dgm:pt>
    <dgm:pt modelId="{FB498650-FAC9-4EF8-BD3E-63F47F50AD11}" type="parTrans" cxnId="{77303CAE-43AF-4193-B4B5-F3FA24E7318D}">
      <dgm:prSet/>
      <dgm:spPr/>
      <dgm:t>
        <a:bodyPr/>
        <a:lstStyle/>
        <a:p>
          <a:endParaRPr lang="en-US"/>
        </a:p>
      </dgm:t>
    </dgm:pt>
    <dgm:pt modelId="{4C0C43A2-587F-41CF-B55C-4C98387D45C1}" type="sibTrans" cxnId="{77303CAE-43AF-4193-B4B5-F3FA24E7318D}">
      <dgm:prSet phldrT="2" phldr="0"/>
      <dgm:spPr/>
      <dgm:t>
        <a:bodyPr/>
        <a:lstStyle/>
        <a:p>
          <a:r>
            <a:rPr lang="en-US"/>
            <a:t>2</a:t>
          </a:r>
        </a:p>
      </dgm:t>
    </dgm:pt>
    <dgm:pt modelId="{A0606942-6149-4DC9-98B6-5AC425386010}">
      <dgm:prSet/>
      <dgm:spPr/>
      <dgm:t>
        <a:bodyPr/>
        <a:lstStyle/>
        <a:p>
          <a:r>
            <a:rPr lang="en-US" b="1" dirty="0">
              <a:solidFill>
                <a:schemeClr val="tx1"/>
              </a:solidFill>
              <a:latin typeface="Cambria" panose="02040503050406030204" pitchFamily="18" charset="0"/>
              <a:ea typeface="Cambria" panose="02040503050406030204" pitchFamily="18" charset="0"/>
            </a:rPr>
            <a:t>Seminar-series</a:t>
          </a:r>
          <a:r>
            <a:rPr lang="en-US" dirty="0">
              <a:solidFill>
                <a:schemeClr val="tx1"/>
              </a:solidFill>
              <a:latin typeface="Cambria" panose="02040503050406030204" pitchFamily="18" charset="0"/>
              <a:ea typeface="Cambria" panose="02040503050406030204" pitchFamily="18" charset="0"/>
            </a:rPr>
            <a:t>, including dialogue about the nine recommendations during the autumn</a:t>
          </a:r>
        </a:p>
      </dgm:t>
    </dgm:pt>
    <dgm:pt modelId="{0A2DE7A6-6328-4A5E-AAC5-3B1C21D56CC1}" type="parTrans" cxnId="{0C7DCD9C-C329-4825-8999-AF7231FD45BA}">
      <dgm:prSet/>
      <dgm:spPr/>
      <dgm:t>
        <a:bodyPr/>
        <a:lstStyle/>
        <a:p>
          <a:endParaRPr lang="en-US"/>
        </a:p>
      </dgm:t>
    </dgm:pt>
    <dgm:pt modelId="{1B9EDFB8-9AEF-49A7-892E-E8BFB1C5A4DF}" type="sibTrans" cxnId="{0C7DCD9C-C329-4825-8999-AF7231FD45BA}">
      <dgm:prSet phldrT="3" phldr="0"/>
      <dgm:spPr/>
      <dgm:t>
        <a:bodyPr/>
        <a:lstStyle/>
        <a:p>
          <a:r>
            <a:rPr lang="en-US"/>
            <a:t>3</a:t>
          </a:r>
        </a:p>
      </dgm:t>
    </dgm:pt>
    <dgm:pt modelId="{1AD1774B-F8A8-44F2-BF9B-B702223A3F39}">
      <dgm:prSet/>
      <dgm:spPr/>
      <dgm:t>
        <a:bodyPr/>
        <a:lstStyle/>
        <a:p>
          <a:r>
            <a:rPr lang="en-US" b="1" dirty="0">
              <a:latin typeface="Cambria" panose="02040503050406030204" pitchFamily="18" charset="0"/>
              <a:ea typeface="Cambria" panose="02040503050406030204" pitchFamily="18" charset="0"/>
            </a:rPr>
            <a:t>Gap analysis: </a:t>
          </a:r>
          <a:r>
            <a:rPr lang="en-US" b="0" dirty="0">
              <a:latin typeface="Cambria" panose="02040503050406030204" pitchFamily="18" charset="0"/>
              <a:ea typeface="Cambria" panose="02040503050406030204" pitchFamily="18" charset="0"/>
            </a:rPr>
            <a:t>SAFER research activities vs the nine recommendations</a:t>
          </a:r>
        </a:p>
      </dgm:t>
    </dgm:pt>
    <dgm:pt modelId="{B42CB067-143B-4DD1-BFE6-F389963D4CA9}" type="parTrans" cxnId="{EF752D41-E189-4FFF-B4F0-97E8C6E16C3A}">
      <dgm:prSet/>
      <dgm:spPr/>
      <dgm:t>
        <a:bodyPr/>
        <a:lstStyle/>
        <a:p>
          <a:endParaRPr lang="sv-SE"/>
        </a:p>
      </dgm:t>
    </dgm:pt>
    <dgm:pt modelId="{A40EA3D5-7397-45A4-A45F-5637113B89DB}" type="sibTrans" cxnId="{EF752D41-E189-4FFF-B4F0-97E8C6E16C3A}">
      <dgm:prSet phldrT="4" phldr="0"/>
      <dgm:spPr/>
      <dgm:t>
        <a:bodyPr/>
        <a:lstStyle/>
        <a:p>
          <a:r>
            <a:rPr lang="sv-SE"/>
            <a:t>4</a:t>
          </a:r>
        </a:p>
      </dgm:t>
    </dgm:pt>
    <dgm:pt modelId="{A7AAA4BC-D8A8-469A-925C-4428B95D773B}">
      <dgm:prSet/>
      <dgm:spPr/>
      <dgm:t>
        <a:bodyPr/>
        <a:lstStyle/>
        <a:p>
          <a:r>
            <a:rPr lang="en-US" dirty="0" err="1">
              <a:solidFill>
                <a:schemeClr val="tx1"/>
              </a:solidFill>
              <a:latin typeface="Cambria" panose="02040503050406030204" pitchFamily="18" charset="0"/>
              <a:ea typeface="Cambria" panose="02040503050406030204" pitchFamily="18" charset="0"/>
            </a:rPr>
            <a:t>Trafikverket</a:t>
          </a:r>
          <a:r>
            <a:rPr lang="en-US" dirty="0">
              <a:solidFill>
                <a:schemeClr val="tx1"/>
              </a:solidFill>
              <a:latin typeface="Cambria" panose="02040503050406030204" pitchFamily="18" charset="0"/>
              <a:ea typeface="Cambria" panose="02040503050406030204" pitchFamily="18" charset="0"/>
            </a:rPr>
            <a:t> to launch the </a:t>
          </a:r>
          <a:r>
            <a:rPr lang="en-US" b="1" dirty="0">
              <a:solidFill>
                <a:schemeClr val="tx1"/>
              </a:solidFill>
              <a:latin typeface="Cambria" panose="02040503050406030204" pitchFamily="18" charset="0"/>
              <a:ea typeface="Cambria" panose="02040503050406030204" pitchFamily="18" charset="0"/>
            </a:rPr>
            <a:t>research platform </a:t>
          </a:r>
          <a:r>
            <a:rPr lang="en-US" dirty="0">
              <a:solidFill>
                <a:schemeClr val="tx1"/>
              </a:solidFill>
              <a:latin typeface="Cambria" panose="02040503050406030204" pitchFamily="18" charset="0"/>
              <a:ea typeface="Cambria" panose="02040503050406030204" pitchFamily="18" charset="0"/>
            </a:rPr>
            <a:t>related to the SDG:s and the nine recommendations</a:t>
          </a:r>
        </a:p>
      </dgm:t>
    </dgm:pt>
    <dgm:pt modelId="{DD9BFB62-0054-4401-B1CB-71C1FB071157}" type="sibTrans" cxnId="{FD825FC4-83A3-4B72-99E2-43E969EC7730}">
      <dgm:prSet phldrT="1" phldr="0"/>
      <dgm:spPr/>
      <dgm:t>
        <a:bodyPr/>
        <a:lstStyle/>
        <a:p>
          <a:r>
            <a:rPr lang="en-US"/>
            <a:t>1</a:t>
          </a:r>
        </a:p>
      </dgm:t>
    </dgm:pt>
    <dgm:pt modelId="{9ADB61BE-45E6-4DF8-BDC8-8CD8E4894F54}" type="parTrans" cxnId="{FD825FC4-83A3-4B72-99E2-43E969EC7730}">
      <dgm:prSet/>
      <dgm:spPr/>
      <dgm:t>
        <a:bodyPr/>
        <a:lstStyle/>
        <a:p>
          <a:endParaRPr lang="en-US"/>
        </a:p>
      </dgm:t>
    </dgm:pt>
    <dgm:pt modelId="{E5DC07C1-32DD-4BCD-A5DC-48F30795C4EC}" type="pres">
      <dgm:prSet presAssocID="{373D1415-8214-4323-9C1F-85C31A9B84CE}" presName="Name0" presStyleCnt="0">
        <dgm:presLayoutVars>
          <dgm:animLvl val="lvl"/>
          <dgm:resizeHandles val="exact"/>
        </dgm:presLayoutVars>
      </dgm:prSet>
      <dgm:spPr/>
    </dgm:pt>
    <dgm:pt modelId="{80D58B79-21B9-497B-B20F-EC768970224C}" type="pres">
      <dgm:prSet presAssocID="{A7AAA4BC-D8A8-469A-925C-4428B95D773B}" presName="compositeNode" presStyleCnt="0">
        <dgm:presLayoutVars>
          <dgm:bulletEnabled val="1"/>
        </dgm:presLayoutVars>
      </dgm:prSet>
      <dgm:spPr/>
    </dgm:pt>
    <dgm:pt modelId="{B59CDD25-377C-4E79-AA45-608A4DC6E5E2}" type="pres">
      <dgm:prSet presAssocID="{A7AAA4BC-D8A8-469A-925C-4428B95D773B}" presName="bgRect" presStyleLbl="bgAccFollowNode1" presStyleIdx="0" presStyleCnt="4"/>
      <dgm:spPr/>
    </dgm:pt>
    <dgm:pt modelId="{930E5422-29B2-46B7-BCCF-2FB0FCE5E475}" type="pres">
      <dgm:prSet presAssocID="{DD9BFB62-0054-4401-B1CB-71C1FB071157}" presName="sibTransNodeCircle" presStyleLbl="alignNode1" presStyleIdx="0" presStyleCnt="8">
        <dgm:presLayoutVars>
          <dgm:chMax val="0"/>
          <dgm:bulletEnabled/>
        </dgm:presLayoutVars>
      </dgm:prSet>
      <dgm:spPr/>
    </dgm:pt>
    <dgm:pt modelId="{C7BC04E9-010F-4B4B-ADC4-AF044FE383FF}" type="pres">
      <dgm:prSet presAssocID="{A7AAA4BC-D8A8-469A-925C-4428B95D773B}" presName="bottomLine" presStyleLbl="alignNode1" presStyleIdx="1" presStyleCnt="8">
        <dgm:presLayoutVars/>
      </dgm:prSet>
      <dgm:spPr/>
    </dgm:pt>
    <dgm:pt modelId="{30491542-EF55-4A1D-A7DF-302B012E24E9}" type="pres">
      <dgm:prSet presAssocID="{A7AAA4BC-D8A8-469A-925C-4428B95D773B}" presName="nodeText" presStyleLbl="bgAccFollowNode1" presStyleIdx="0" presStyleCnt="4">
        <dgm:presLayoutVars>
          <dgm:bulletEnabled val="1"/>
        </dgm:presLayoutVars>
      </dgm:prSet>
      <dgm:spPr/>
    </dgm:pt>
    <dgm:pt modelId="{3A46DA02-04D4-4CE0-9F13-686E9E3125FD}" type="pres">
      <dgm:prSet presAssocID="{DD9BFB62-0054-4401-B1CB-71C1FB071157}" presName="sibTrans" presStyleCnt="0"/>
      <dgm:spPr/>
    </dgm:pt>
    <dgm:pt modelId="{A4E9AEDE-C4B3-4D43-9366-953291DD30E5}" type="pres">
      <dgm:prSet presAssocID="{9791F219-032B-45FF-AC40-8DC69CBB9F6E}" presName="compositeNode" presStyleCnt="0">
        <dgm:presLayoutVars>
          <dgm:bulletEnabled val="1"/>
        </dgm:presLayoutVars>
      </dgm:prSet>
      <dgm:spPr/>
    </dgm:pt>
    <dgm:pt modelId="{92429C0D-B3B4-494D-9FF0-459CF6695D38}" type="pres">
      <dgm:prSet presAssocID="{9791F219-032B-45FF-AC40-8DC69CBB9F6E}" presName="bgRect" presStyleLbl="bgAccFollowNode1" presStyleIdx="1" presStyleCnt="4"/>
      <dgm:spPr/>
    </dgm:pt>
    <dgm:pt modelId="{D2E90A5B-6F8B-4B4B-9522-8E6FD51F566C}" type="pres">
      <dgm:prSet presAssocID="{4C0C43A2-587F-41CF-B55C-4C98387D45C1}" presName="sibTransNodeCircle" presStyleLbl="alignNode1" presStyleIdx="2" presStyleCnt="8">
        <dgm:presLayoutVars>
          <dgm:chMax val="0"/>
          <dgm:bulletEnabled/>
        </dgm:presLayoutVars>
      </dgm:prSet>
      <dgm:spPr/>
    </dgm:pt>
    <dgm:pt modelId="{672A2C6F-F357-4783-98BE-8E750D069287}" type="pres">
      <dgm:prSet presAssocID="{9791F219-032B-45FF-AC40-8DC69CBB9F6E}" presName="bottomLine" presStyleLbl="alignNode1" presStyleIdx="3" presStyleCnt="8">
        <dgm:presLayoutVars/>
      </dgm:prSet>
      <dgm:spPr/>
    </dgm:pt>
    <dgm:pt modelId="{AB0991CE-16DB-4957-8420-794AFD66D4B2}" type="pres">
      <dgm:prSet presAssocID="{9791F219-032B-45FF-AC40-8DC69CBB9F6E}" presName="nodeText" presStyleLbl="bgAccFollowNode1" presStyleIdx="1" presStyleCnt="4">
        <dgm:presLayoutVars>
          <dgm:bulletEnabled val="1"/>
        </dgm:presLayoutVars>
      </dgm:prSet>
      <dgm:spPr/>
    </dgm:pt>
    <dgm:pt modelId="{98ECFB1E-3859-45FE-8336-36748E76A069}" type="pres">
      <dgm:prSet presAssocID="{4C0C43A2-587F-41CF-B55C-4C98387D45C1}" presName="sibTrans" presStyleCnt="0"/>
      <dgm:spPr/>
    </dgm:pt>
    <dgm:pt modelId="{64DA676C-6880-4665-BDB2-45DEDE1A28BC}" type="pres">
      <dgm:prSet presAssocID="{A0606942-6149-4DC9-98B6-5AC425386010}" presName="compositeNode" presStyleCnt="0">
        <dgm:presLayoutVars>
          <dgm:bulletEnabled val="1"/>
        </dgm:presLayoutVars>
      </dgm:prSet>
      <dgm:spPr/>
    </dgm:pt>
    <dgm:pt modelId="{CE89B813-60CB-4846-AED5-D4C11D2286C2}" type="pres">
      <dgm:prSet presAssocID="{A0606942-6149-4DC9-98B6-5AC425386010}" presName="bgRect" presStyleLbl="bgAccFollowNode1" presStyleIdx="2" presStyleCnt="4"/>
      <dgm:spPr/>
    </dgm:pt>
    <dgm:pt modelId="{88DB079E-3A18-4986-88F9-8780DABC3D3F}" type="pres">
      <dgm:prSet presAssocID="{1B9EDFB8-9AEF-49A7-892E-E8BFB1C5A4DF}" presName="sibTransNodeCircle" presStyleLbl="alignNode1" presStyleIdx="4" presStyleCnt="8">
        <dgm:presLayoutVars>
          <dgm:chMax val="0"/>
          <dgm:bulletEnabled/>
        </dgm:presLayoutVars>
      </dgm:prSet>
      <dgm:spPr/>
    </dgm:pt>
    <dgm:pt modelId="{6C8A1CD4-2B23-4B93-9BDE-E713CDC09E6B}" type="pres">
      <dgm:prSet presAssocID="{A0606942-6149-4DC9-98B6-5AC425386010}" presName="bottomLine" presStyleLbl="alignNode1" presStyleIdx="5" presStyleCnt="8">
        <dgm:presLayoutVars/>
      </dgm:prSet>
      <dgm:spPr/>
    </dgm:pt>
    <dgm:pt modelId="{FF65E645-3BB6-4182-99F0-84177EB0A9D3}" type="pres">
      <dgm:prSet presAssocID="{A0606942-6149-4DC9-98B6-5AC425386010}" presName="nodeText" presStyleLbl="bgAccFollowNode1" presStyleIdx="2" presStyleCnt="4">
        <dgm:presLayoutVars>
          <dgm:bulletEnabled val="1"/>
        </dgm:presLayoutVars>
      </dgm:prSet>
      <dgm:spPr/>
    </dgm:pt>
    <dgm:pt modelId="{FD8D31DD-CC68-45DF-A575-DA9BFD1C3D3B}" type="pres">
      <dgm:prSet presAssocID="{1B9EDFB8-9AEF-49A7-892E-E8BFB1C5A4DF}" presName="sibTrans" presStyleCnt="0"/>
      <dgm:spPr/>
    </dgm:pt>
    <dgm:pt modelId="{6D4F5FC0-7E50-42F7-996D-E12E2684B47F}" type="pres">
      <dgm:prSet presAssocID="{1AD1774B-F8A8-44F2-BF9B-B702223A3F39}" presName="compositeNode" presStyleCnt="0">
        <dgm:presLayoutVars>
          <dgm:bulletEnabled val="1"/>
        </dgm:presLayoutVars>
      </dgm:prSet>
      <dgm:spPr/>
    </dgm:pt>
    <dgm:pt modelId="{D3A01513-D039-4C2E-9916-F3BE94D75E67}" type="pres">
      <dgm:prSet presAssocID="{1AD1774B-F8A8-44F2-BF9B-B702223A3F39}" presName="bgRect" presStyleLbl="bgAccFollowNode1" presStyleIdx="3" presStyleCnt="4"/>
      <dgm:spPr/>
    </dgm:pt>
    <dgm:pt modelId="{95EE3010-7271-43DE-A1A1-189B0B871D07}" type="pres">
      <dgm:prSet presAssocID="{A40EA3D5-7397-45A4-A45F-5637113B89DB}" presName="sibTransNodeCircle" presStyleLbl="alignNode1" presStyleIdx="6" presStyleCnt="8">
        <dgm:presLayoutVars>
          <dgm:chMax val="0"/>
          <dgm:bulletEnabled/>
        </dgm:presLayoutVars>
      </dgm:prSet>
      <dgm:spPr/>
    </dgm:pt>
    <dgm:pt modelId="{F8096FF0-2AAE-4001-836B-B252533F2A00}" type="pres">
      <dgm:prSet presAssocID="{1AD1774B-F8A8-44F2-BF9B-B702223A3F39}" presName="bottomLine" presStyleLbl="alignNode1" presStyleIdx="7" presStyleCnt="8">
        <dgm:presLayoutVars/>
      </dgm:prSet>
      <dgm:spPr/>
    </dgm:pt>
    <dgm:pt modelId="{70F05AE1-03C6-47DD-B949-231F7FAE2EC4}" type="pres">
      <dgm:prSet presAssocID="{1AD1774B-F8A8-44F2-BF9B-B702223A3F39}" presName="nodeText" presStyleLbl="bgAccFollowNode1" presStyleIdx="3" presStyleCnt="4">
        <dgm:presLayoutVars>
          <dgm:bulletEnabled val="1"/>
        </dgm:presLayoutVars>
      </dgm:prSet>
      <dgm:spPr/>
    </dgm:pt>
  </dgm:ptLst>
  <dgm:cxnLst>
    <dgm:cxn modelId="{A3C01902-3613-42E2-94D6-E813A783080C}" type="presOf" srcId="{9791F219-032B-45FF-AC40-8DC69CBB9F6E}" destId="{AB0991CE-16DB-4957-8420-794AFD66D4B2}" srcOrd="1" destOrd="0" presId="urn:microsoft.com/office/officeart/2016/7/layout/BasicLinearProcessNumbered"/>
    <dgm:cxn modelId="{7C33C324-3E6A-481F-A582-8B42C629113C}" type="presOf" srcId="{A7AAA4BC-D8A8-469A-925C-4428B95D773B}" destId="{B59CDD25-377C-4E79-AA45-608A4DC6E5E2}" srcOrd="0" destOrd="0" presId="urn:microsoft.com/office/officeart/2016/7/layout/BasicLinearProcessNumbered"/>
    <dgm:cxn modelId="{EF752D41-E189-4FFF-B4F0-97E8C6E16C3A}" srcId="{373D1415-8214-4323-9C1F-85C31A9B84CE}" destId="{1AD1774B-F8A8-44F2-BF9B-B702223A3F39}" srcOrd="3" destOrd="0" parTransId="{B42CB067-143B-4DD1-BFE6-F389963D4CA9}" sibTransId="{A40EA3D5-7397-45A4-A45F-5637113B89DB}"/>
    <dgm:cxn modelId="{ED05FA46-7DE6-4214-807F-DB4D42EF8FF5}" type="presOf" srcId="{A40EA3D5-7397-45A4-A45F-5637113B89DB}" destId="{95EE3010-7271-43DE-A1A1-189B0B871D07}" srcOrd="0" destOrd="0" presId="urn:microsoft.com/office/officeart/2016/7/layout/BasicLinearProcessNumbered"/>
    <dgm:cxn modelId="{F8B1A27B-5651-440E-A24B-BA0765E1729E}" type="presOf" srcId="{1AD1774B-F8A8-44F2-BF9B-B702223A3F39}" destId="{D3A01513-D039-4C2E-9916-F3BE94D75E67}" srcOrd="0" destOrd="0" presId="urn:microsoft.com/office/officeart/2016/7/layout/BasicLinearProcessNumbered"/>
    <dgm:cxn modelId="{55108484-7243-4DE0-980D-660D9C69C212}" type="presOf" srcId="{1AD1774B-F8A8-44F2-BF9B-B702223A3F39}" destId="{70F05AE1-03C6-47DD-B949-231F7FAE2EC4}" srcOrd="1" destOrd="0" presId="urn:microsoft.com/office/officeart/2016/7/layout/BasicLinearProcessNumbered"/>
    <dgm:cxn modelId="{87EC5588-972F-4343-AABE-2EBCD5B2FE9A}" type="presOf" srcId="{DD9BFB62-0054-4401-B1CB-71C1FB071157}" destId="{930E5422-29B2-46B7-BCCF-2FB0FCE5E475}" srcOrd="0" destOrd="0" presId="urn:microsoft.com/office/officeart/2016/7/layout/BasicLinearProcessNumbered"/>
    <dgm:cxn modelId="{0C7DCD9C-C329-4825-8999-AF7231FD45BA}" srcId="{373D1415-8214-4323-9C1F-85C31A9B84CE}" destId="{A0606942-6149-4DC9-98B6-5AC425386010}" srcOrd="2" destOrd="0" parTransId="{0A2DE7A6-6328-4A5E-AAC5-3B1C21D56CC1}" sibTransId="{1B9EDFB8-9AEF-49A7-892E-E8BFB1C5A4DF}"/>
    <dgm:cxn modelId="{3B12E6A8-A318-412E-96B0-598EDF75FE91}" type="presOf" srcId="{A7AAA4BC-D8A8-469A-925C-4428B95D773B}" destId="{30491542-EF55-4A1D-A7DF-302B012E24E9}" srcOrd="1" destOrd="0" presId="urn:microsoft.com/office/officeart/2016/7/layout/BasicLinearProcessNumbered"/>
    <dgm:cxn modelId="{77303CAE-43AF-4193-B4B5-F3FA24E7318D}" srcId="{373D1415-8214-4323-9C1F-85C31A9B84CE}" destId="{9791F219-032B-45FF-AC40-8DC69CBB9F6E}" srcOrd="1" destOrd="0" parTransId="{FB498650-FAC9-4EF8-BD3E-63F47F50AD11}" sibTransId="{4C0C43A2-587F-41CF-B55C-4C98387D45C1}"/>
    <dgm:cxn modelId="{D0B436AF-2324-4E62-A7D7-94BDEA07D81C}" type="presOf" srcId="{9791F219-032B-45FF-AC40-8DC69CBB9F6E}" destId="{92429C0D-B3B4-494D-9FF0-459CF6695D38}" srcOrd="0" destOrd="0" presId="urn:microsoft.com/office/officeart/2016/7/layout/BasicLinearProcessNumbered"/>
    <dgm:cxn modelId="{FD825FC4-83A3-4B72-99E2-43E969EC7730}" srcId="{373D1415-8214-4323-9C1F-85C31A9B84CE}" destId="{A7AAA4BC-D8A8-469A-925C-4428B95D773B}" srcOrd="0" destOrd="0" parTransId="{9ADB61BE-45E6-4DF8-BDC8-8CD8E4894F54}" sibTransId="{DD9BFB62-0054-4401-B1CB-71C1FB071157}"/>
    <dgm:cxn modelId="{EE303AC5-3ACA-4D3B-B9E7-E7F2DA930B0E}" type="presOf" srcId="{4C0C43A2-587F-41CF-B55C-4C98387D45C1}" destId="{D2E90A5B-6F8B-4B4B-9522-8E6FD51F566C}" srcOrd="0" destOrd="0" presId="urn:microsoft.com/office/officeart/2016/7/layout/BasicLinearProcessNumbered"/>
    <dgm:cxn modelId="{0DFBE6D1-C9AD-45BD-8012-B2F1026AB2A5}" type="presOf" srcId="{A0606942-6149-4DC9-98B6-5AC425386010}" destId="{FF65E645-3BB6-4182-99F0-84177EB0A9D3}" srcOrd="1" destOrd="0" presId="urn:microsoft.com/office/officeart/2016/7/layout/BasicLinearProcessNumbered"/>
    <dgm:cxn modelId="{12254BDA-B55D-47C4-A540-4BE586C62A09}" type="presOf" srcId="{1B9EDFB8-9AEF-49A7-892E-E8BFB1C5A4DF}" destId="{88DB079E-3A18-4986-88F9-8780DABC3D3F}" srcOrd="0" destOrd="0" presId="urn:microsoft.com/office/officeart/2016/7/layout/BasicLinearProcessNumbered"/>
    <dgm:cxn modelId="{0AD9D2E4-EA70-408D-87C3-2E355708A58F}" type="presOf" srcId="{373D1415-8214-4323-9C1F-85C31A9B84CE}" destId="{E5DC07C1-32DD-4BCD-A5DC-48F30795C4EC}" srcOrd="0" destOrd="0" presId="urn:microsoft.com/office/officeart/2016/7/layout/BasicLinearProcessNumbered"/>
    <dgm:cxn modelId="{B83702E8-5494-4D0A-A09C-D53A986A3EF6}" type="presOf" srcId="{A0606942-6149-4DC9-98B6-5AC425386010}" destId="{CE89B813-60CB-4846-AED5-D4C11D2286C2}" srcOrd="0" destOrd="0" presId="urn:microsoft.com/office/officeart/2016/7/layout/BasicLinearProcessNumbered"/>
    <dgm:cxn modelId="{94F4D4DE-98A2-4908-B19B-1E18F8EDADD6}" type="presParOf" srcId="{E5DC07C1-32DD-4BCD-A5DC-48F30795C4EC}" destId="{80D58B79-21B9-497B-B20F-EC768970224C}" srcOrd="0" destOrd="0" presId="urn:microsoft.com/office/officeart/2016/7/layout/BasicLinearProcessNumbered"/>
    <dgm:cxn modelId="{3DBC0DB4-78E6-4058-92E8-F975E6C68D38}" type="presParOf" srcId="{80D58B79-21B9-497B-B20F-EC768970224C}" destId="{B59CDD25-377C-4E79-AA45-608A4DC6E5E2}" srcOrd="0" destOrd="0" presId="urn:microsoft.com/office/officeart/2016/7/layout/BasicLinearProcessNumbered"/>
    <dgm:cxn modelId="{01DE082A-27E1-425A-940E-64B710E43755}" type="presParOf" srcId="{80D58B79-21B9-497B-B20F-EC768970224C}" destId="{930E5422-29B2-46B7-BCCF-2FB0FCE5E475}" srcOrd="1" destOrd="0" presId="urn:microsoft.com/office/officeart/2016/7/layout/BasicLinearProcessNumbered"/>
    <dgm:cxn modelId="{3F239C0E-DBE0-420F-918F-54E0F84CCDB8}" type="presParOf" srcId="{80D58B79-21B9-497B-B20F-EC768970224C}" destId="{C7BC04E9-010F-4B4B-ADC4-AF044FE383FF}" srcOrd="2" destOrd="0" presId="urn:microsoft.com/office/officeart/2016/7/layout/BasicLinearProcessNumbered"/>
    <dgm:cxn modelId="{4759CD17-853F-47AB-A452-364963846650}" type="presParOf" srcId="{80D58B79-21B9-497B-B20F-EC768970224C}" destId="{30491542-EF55-4A1D-A7DF-302B012E24E9}" srcOrd="3" destOrd="0" presId="urn:microsoft.com/office/officeart/2016/7/layout/BasicLinearProcessNumbered"/>
    <dgm:cxn modelId="{EB52D012-E616-475F-A596-495AC1FAD929}" type="presParOf" srcId="{E5DC07C1-32DD-4BCD-A5DC-48F30795C4EC}" destId="{3A46DA02-04D4-4CE0-9F13-686E9E3125FD}" srcOrd="1" destOrd="0" presId="urn:microsoft.com/office/officeart/2016/7/layout/BasicLinearProcessNumbered"/>
    <dgm:cxn modelId="{737F2630-E1D8-486F-9C2F-A3FEDCC3CC11}" type="presParOf" srcId="{E5DC07C1-32DD-4BCD-A5DC-48F30795C4EC}" destId="{A4E9AEDE-C4B3-4D43-9366-953291DD30E5}" srcOrd="2" destOrd="0" presId="urn:microsoft.com/office/officeart/2016/7/layout/BasicLinearProcessNumbered"/>
    <dgm:cxn modelId="{37939E18-85BB-44AE-BB16-044C8A86C43B}" type="presParOf" srcId="{A4E9AEDE-C4B3-4D43-9366-953291DD30E5}" destId="{92429C0D-B3B4-494D-9FF0-459CF6695D38}" srcOrd="0" destOrd="0" presId="urn:microsoft.com/office/officeart/2016/7/layout/BasicLinearProcessNumbered"/>
    <dgm:cxn modelId="{BF2D39AD-B10E-4CC3-83A1-23128EB11E7F}" type="presParOf" srcId="{A4E9AEDE-C4B3-4D43-9366-953291DD30E5}" destId="{D2E90A5B-6F8B-4B4B-9522-8E6FD51F566C}" srcOrd="1" destOrd="0" presId="urn:microsoft.com/office/officeart/2016/7/layout/BasicLinearProcessNumbered"/>
    <dgm:cxn modelId="{677C6B12-0BB0-4A6D-A16D-E2D1A386CD7F}" type="presParOf" srcId="{A4E9AEDE-C4B3-4D43-9366-953291DD30E5}" destId="{672A2C6F-F357-4783-98BE-8E750D069287}" srcOrd="2" destOrd="0" presId="urn:microsoft.com/office/officeart/2016/7/layout/BasicLinearProcessNumbered"/>
    <dgm:cxn modelId="{B62617E9-91B3-4C4B-A286-5A51ABB11403}" type="presParOf" srcId="{A4E9AEDE-C4B3-4D43-9366-953291DD30E5}" destId="{AB0991CE-16DB-4957-8420-794AFD66D4B2}" srcOrd="3" destOrd="0" presId="urn:microsoft.com/office/officeart/2016/7/layout/BasicLinearProcessNumbered"/>
    <dgm:cxn modelId="{11710D01-3DEC-46E0-9FBD-72E42B144358}" type="presParOf" srcId="{E5DC07C1-32DD-4BCD-A5DC-48F30795C4EC}" destId="{98ECFB1E-3859-45FE-8336-36748E76A069}" srcOrd="3" destOrd="0" presId="urn:microsoft.com/office/officeart/2016/7/layout/BasicLinearProcessNumbered"/>
    <dgm:cxn modelId="{8048CCE2-EB79-4CD0-B46C-6E475ED29927}" type="presParOf" srcId="{E5DC07C1-32DD-4BCD-A5DC-48F30795C4EC}" destId="{64DA676C-6880-4665-BDB2-45DEDE1A28BC}" srcOrd="4" destOrd="0" presId="urn:microsoft.com/office/officeart/2016/7/layout/BasicLinearProcessNumbered"/>
    <dgm:cxn modelId="{2D7C3559-6575-4192-A608-D6663CE24B7A}" type="presParOf" srcId="{64DA676C-6880-4665-BDB2-45DEDE1A28BC}" destId="{CE89B813-60CB-4846-AED5-D4C11D2286C2}" srcOrd="0" destOrd="0" presId="urn:microsoft.com/office/officeart/2016/7/layout/BasicLinearProcessNumbered"/>
    <dgm:cxn modelId="{59B328F4-A332-47C7-A6A2-682E961235ED}" type="presParOf" srcId="{64DA676C-6880-4665-BDB2-45DEDE1A28BC}" destId="{88DB079E-3A18-4986-88F9-8780DABC3D3F}" srcOrd="1" destOrd="0" presId="urn:microsoft.com/office/officeart/2016/7/layout/BasicLinearProcessNumbered"/>
    <dgm:cxn modelId="{D68CA8EE-E7B6-4BD6-9CD9-7804463F87BD}" type="presParOf" srcId="{64DA676C-6880-4665-BDB2-45DEDE1A28BC}" destId="{6C8A1CD4-2B23-4B93-9BDE-E713CDC09E6B}" srcOrd="2" destOrd="0" presId="urn:microsoft.com/office/officeart/2016/7/layout/BasicLinearProcessNumbered"/>
    <dgm:cxn modelId="{423A06AD-3E3A-4DE8-BBE0-16033F51BA1D}" type="presParOf" srcId="{64DA676C-6880-4665-BDB2-45DEDE1A28BC}" destId="{FF65E645-3BB6-4182-99F0-84177EB0A9D3}" srcOrd="3" destOrd="0" presId="urn:microsoft.com/office/officeart/2016/7/layout/BasicLinearProcessNumbered"/>
    <dgm:cxn modelId="{AB007CE4-76DF-48E7-8137-364D81272164}" type="presParOf" srcId="{E5DC07C1-32DD-4BCD-A5DC-48F30795C4EC}" destId="{FD8D31DD-CC68-45DF-A575-DA9BFD1C3D3B}" srcOrd="5" destOrd="0" presId="urn:microsoft.com/office/officeart/2016/7/layout/BasicLinearProcessNumbered"/>
    <dgm:cxn modelId="{D576FAA7-DD27-4223-A9DA-236282B337DD}" type="presParOf" srcId="{E5DC07C1-32DD-4BCD-A5DC-48F30795C4EC}" destId="{6D4F5FC0-7E50-42F7-996D-E12E2684B47F}" srcOrd="6" destOrd="0" presId="urn:microsoft.com/office/officeart/2016/7/layout/BasicLinearProcessNumbered"/>
    <dgm:cxn modelId="{B324F319-BC95-4EAA-8708-177683E8FE3E}" type="presParOf" srcId="{6D4F5FC0-7E50-42F7-996D-E12E2684B47F}" destId="{D3A01513-D039-4C2E-9916-F3BE94D75E67}" srcOrd="0" destOrd="0" presId="urn:microsoft.com/office/officeart/2016/7/layout/BasicLinearProcessNumbered"/>
    <dgm:cxn modelId="{EAE1DD46-FCBE-420A-B3A2-1767F6EA26BA}" type="presParOf" srcId="{6D4F5FC0-7E50-42F7-996D-E12E2684B47F}" destId="{95EE3010-7271-43DE-A1A1-189B0B871D07}" srcOrd="1" destOrd="0" presId="urn:microsoft.com/office/officeart/2016/7/layout/BasicLinearProcessNumbered"/>
    <dgm:cxn modelId="{9728077B-417E-4444-907C-02264383AD56}" type="presParOf" srcId="{6D4F5FC0-7E50-42F7-996D-E12E2684B47F}" destId="{F8096FF0-2AAE-4001-836B-B252533F2A00}" srcOrd="2" destOrd="0" presId="urn:microsoft.com/office/officeart/2016/7/layout/BasicLinearProcessNumbered"/>
    <dgm:cxn modelId="{C41D0F1C-54F3-437C-BE3B-E91920EC987E}" type="presParOf" srcId="{6D4F5FC0-7E50-42F7-996D-E12E2684B47F}" destId="{70F05AE1-03C6-47DD-B949-231F7FAE2EC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CDD25-377C-4E79-AA45-608A4DC6E5E2}">
      <dsp:nvSpPr>
        <dsp:cNvPr id="0" name=""/>
        <dsp:cNvSpPr/>
      </dsp:nvSpPr>
      <dsp:spPr>
        <a:xfrm>
          <a:off x="3312" y="464943"/>
          <a:ext cx="2627588" cy="367862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4857" tIns="330200" rIns="204857" bIns="330200" numCol="1" spcCol="1270" anchor="t" anchorCtr="0">
          <a:noAutofit/>
        </a:bodyPr>
        <a:lstStyle/>
        <a:p>
          <a:pPr marL="0" lvl="0" indent="0" algn="l" defTabSz="755650">
            <a:lnSpc>
              <a:spcPct val="90000"/>
            </a:lnSpc>
            <a:spcBef>
              <a:spcPct val="0"/>
            </a:spcBef>
            <a:spcAft>
              <a:spcPct val="35000"/>
            </a:spcAft>
            <a:buNone/>
          </a:pPr>
          <a:r>
            <a:rPr lang="en-US" sz="1700" kern="1200" dirty="0" err="1">
              <a:solidFill>
                <a:schemeClr val="tx1"/>
              </a:solidFill>
              <a:latin typeface="Cambria" panose="02040503050406030204" pitchFamily="18" charset="0"/>
              <a:ea typeface="Cambria" panose="02040503050406030204" pitchFamily="18" charset="0"/>
            </a:rPr>
            <a:t>Trafikverket</a:t>
          </a:r>
          <a:r>
            <a:rPr lang="en-US" sz="1700" kern="1200" dirty="0">
              <a:solidFill>
                <a:schemeClr val="tx1"/>
              </a:solidFill>
              <a:latin typeface="Cambria" panose="02040503050406030204" pitchFamily="18" charset="0"/>
              <a:ea typeface="Cambria" panose="02040503050406030204" pitchFamily="18" charset="0"/>
            </a:rPr>
            <a:t> to launch the </a:t>
          </a:r>
          <a:r>
            <a:rPr lang="en-US" sz="1700" b="1" kern="1200" dirty="0">
              <a:solidFill>
                <a:schemeClr val="tx1"/>
              </a:solidFill>
              <a:latin typeface="Cambria" panose="02040503050406030204" pitchFamily="18" charset="0"/>
              <a:ea typeface="Cambria" panose="02040503050406030204" pitchFamily="18" charset="0"/>
            </a:rPr>
            <a:t>research platform </a:t>
          </a:r>
          <a:r>
            <a:rPr lang="en-US" sz="1700" kern="1200" dirty="0">
              <a:solidFill>
                <a:schemeClr val="tx1"/>
              </a:solidFill>
              <a:latin typeface="Cambria" panose="02040503050406030204" pitchFamily="18" charset="0"/>
              <a:ea typeface="Cambria" panose="02040503050406030204" pitchFamily="18" charset="0"/>
            </a:rPr>
            <a:t>related to the SDG:s and the nine recommendations</a:t>
          </a:r>
        </a:p>
      </dsp:txBody>
      <dsp:txXfrm>
        <a:off x="3312" y="1862821"/>
        <a:ext cx="2627588" cy="2207174"/>
      </dsp:txXfrm>
    </dsp:sp>
    <dsp:sp modelId="{930E5422-29B2-46B7-BCCF-2FB0FCE5E475}">
      <dsp:nvSpPr>
        <dsp:cNvPr id="0" name=""/>
        <dsp:cNvSpPr/>
      </dsp:nvSpPr>
      <dsp:spPr>
        <a:xfrm>
          <a:off x="765312" y="832806"/>
          <a:ext cx="1103587" cy="110358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6040" tIns="12700" rIns="8604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26929" y="994423"/>
        <a:ext cx="780353" cy="780353"/>
      </dsp:txXfrm>
    </dsp:sp>
    <dsp:sp modelId="{C7BC04E9-010F-4B4B-ADC4-AF044FE383FF}">
      <dsp:nvSpPr>
        <dsp:cNvPr id="0" name=""/>
        <dsp:cNvSpPr/>
      </dsp:nvSpPr>
      <dsp:spPr>
        <a:xfrm>
          <a:off x="3312" y="4143496"/>
          <a:ext cx="2627588" cy="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2429C0D-B3B4-494D-9FF0-459CF6695D38}">
      <dsp:nvSpPr>
        <dsp:cNvPr id="0" name=""/>
        <dsp:cNvSpPr/>
      </dsp:nvSpPr>
      <dsp:spPr>
        <a:xfrm>
          <a:off x="2893659" y="464943"/>
          <a:ext cx="2627588" cy="367862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4857" tIns="330200" rIns="204857" bIns="33020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latin typeface="Cambria" panose="02040503050406030204" pitchFamily="18" charset="0"/>
              <a:ea typeface="Cambria" panose="02040503050406030204" pitchFamily="18" charset="0"/>
            </a:rPr>
            <a:t>Project proposal </a:t>
          </a:r>
          <a:r>
            <a:rPr lang="en-US" sz="1700" kern="1200" dirty="0">
              <a:solidFill>
                <a:schemeClr val="tx1"/>
              </a:solidFill>
              <a:latin typeface="Cambria" panose="02040503050406030204" pitchFamily="18" charset="0"/>
              <a:ea typeface="Cambria" panose="02040503050406030204" pitchFamily="18" charset="0"/>
            </a:rPr>
            <a:t>about the ”value-chain” (Recommendation #1 Sustainable Practices and Reporting) in preparation</a:t>
          </a:r>
        </a:p>
      </dsp:txBody>
      <dsp:txXfrm>
        <a:off x="2893659" y="1862821"/>
        <a:ext cx="2627588" cy="2207174"/>
      </dsp:txXfrm>
    </dsp:sp>
    <dsp:sp modelId="{D2E90A5B-6F8B-4B4B-9522-8E6FD51F566C}">
      <dsp:nvSpPr>
        <dsp:cNvPr id="0" name=""/>
        <dsp:cNvSpPr/>
      </dsp:nvSpPr>
      <dsp:spPr>
        <a:xfrm>
          <a:off x="3655660" y="832806"/>
          <a:ext cx="1103587" cy="110358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6040" tIns="12700" rIns="8604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817277" y="994423"/>
        <a:ext cx="780353" cy="780353"/>
      </dsp:txXfrm>
    </dsp:sp>
    <dsp:sp modelId="{672A2C6F-F357-4783-98BE-8E750D069287}">
      <dsp:nvSpPr>
        <dsp:cNvPr id="0" name=""/>
        <dsp:cNvSpPr/>
      </dsp:nvSpPr>
      <dsp:spPr>
        <a:xfrm>
          <a:off x="2893659" y="4143496"/>
          <a:ext cx="2627588" cy="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E89B813-60CB-4846-AED5-D4C11D2286C2}">
      <dsp:nvSpPr>
        <dsp:cNvPr id="0" name=""/>
        <dsp:cNvSpPr/>
      </dsp:nvSpPr>
      <dsp:spPr>
        <a:xfrm>
          <a:off x="5784007" y="464943"/>
          <a:ext cx="2627588" cy="367862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4857" tIns="330200" rIns="204857" bIns="33020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latin typeface="Cambria" panose="02040503050406030204" pitchFamily="18" charset="0"/>
              <a:ea typeface="Cambria" panose="02040503050406030204" pitchFamily="18" charset="0"/>
            </a:rPr>
            <a:t>Seminar-series</a:t>
          </a:r>
          <a:r>
            <a:rPr lang="en-US" sz="1700" kern="1200" dirty="0">
              <a:solidFill>
                <a:schemeClr val="tx1"/>
              </a:solidFill>
              <a:latin typeface="Cambria" panose="02040503050406030204" pitchFamily="18" charset="0"/>
              <a:ea typeface="Cambria" panose="02040503050406030204" pitchFamily="18" charset="0"/>
            </a:rPr>
            <a:t>, including dialogue about the nine recommendations during the autumn</a:t>
          </a:r>
        </a:p>
      </dsp:txBody>
      <dsp:txXfrm>
        <a:off x="5784007" y="1862821"/>
        <a:ext cx="2627588" cy="2207174"/>
      </dsp:txXfrm>
    </dsp:sp>
    <dsp:sp modelId="{88DB079E-3A18-4986-88F9-8780DABC3D3F}">
      <dsp:nvSpPr>
        <dsp:cNvPr id="0" name=""/>
        <dsp:cNvSpPr/>
      </dsp:nvSpPr>
      <dsp:spPr>
        <a:xfrm>
          <a:off x="6546008" y="832806"/>
          <a:ext cx="1103587" cy="110358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6040" tIns="12700" rIns="8604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707625" y="994423"/>
        <a:ext cx="780353" cy="780353"/>
      </dsp:txXfrm>
    </dsp:sp>
    <dsp:sp modelId="{6C8A1CD4-2B23-4B93-9BDE-E713CDC09E6B}">
      <dsp:nvSpPr>
        <dsp:cNvPr id="0" name=""/>
        <dsp:cNvSpPr/>
      </dsp:nvSpPr>
      <dsp:spPr>
        <a:xfrm>
          <a:off x="5784007" y="4143496"/>
          <a:ext cx="2627588" cy="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3A01513-D039-4C2E-9916-F3BE94D75E67}">
      <dsp:nvSpPr>
        <dsp:cNvPr id="0" name=""/>
        <dsp:cNvSpPr/>
      </dsp:nvSpPr>
      <dsp:spPr>
        <a:xfrm>
          <a:off x="8674355" y="464943"/>
          <a:ext cx="2627588" cy="367862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4857" tIns="330200" rIns="204857" bIns="330200" numCol="1" spcCol="1270" anchor="t" anchorCtr="0">
          <a:noAutofit/>
        </a:bodyPr>
        <a:lstStyle/>
        <a:p>
          <a:pPr marL="0" lvl="0" indent="0" algn="l" defTabSz="755650">
            <a:lnSpc>
              <a:spcPct val="90000"/>
            </a:lnSpc>
            <a:spcBef>
              <a:spcPct val="0"/>
            </a:spcBef>
            <a:spcAft>
              <a:spcPct val="35000"/>
            </a:spcAft>
            <a:buNone/>
          </a:pPr>
          <a:r>
            <a:rPr lang="en-US" sz="1700" b="1" kern="1200" dirty="0">
              <a:latin typeface="Cambria" panose="02040503050406030204" pitchFamily="18" charset="0"/>
              <a:ea typeface="Cambria" panose="02040503050406030204" pitchFamily="18" charset="0"/>
            </a:rPr>
            <a:t>Gap analysis: </a:t>
          </a:r>
          <a:r>
            <a:rPr lang="en-US" sz="1700" b="0" kern="1200" dirty="0">
              <a:latin typeface="Cambria" panose="02040503050406030204" pitchFamily="18" charset="0"/>
              <a:ea typeface="Cambria" panose="02040503050406030204" pitchFamily="18" charset="0"/>
            </a:rPr>
            <a:t>SAFER research activities vs the nine recommendations</a:t>
          </a:r>
        </a:p>
      </dsp:txBody>
      <dsp:txXfrm>
        <a:off x="8674355" y="1862821"/>
        <a:ext cx="2627588" cy="2207174"/>
      </dsp:txXfrm>
    </dsp:sp>
    <dsp:sp modelId="{95EE3010-7271-43DE-A1A1-189B0B871D07}">
      <dsp:nvSpPr>
        <dsp:cNvPr id="0" name=""/>
        <dsp:cNvSpPr/>
      </dsp:nvSpPr>
      <dsp:spPr>
        <a:xfrm>
          <a:off x="9436355" y="832806"/>
          <a:ext cx="1103587" cy="110358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6040" tIns="12700" rIns="86040" bIns="12700" numCol="1" spcCol="1270" anchor="ctr" anchorCtr="0">
          <a:noAutofit/>
        </a:bodyPr>
        <a:lstStyle/>
        <a:p>
          <a:pPr marL="0" lvl="0" indent="0" algn="ctr" defTabSz="2133600">
            <a:lnSpc>
              <a:spcPct val="90000"/>
            </a:lnSpc>
            <a:spcBef>
              <a:spcPct val="0"/>
            </a:spcBef>
            <a:spcAft>
              <a:spcPct val="35000"/>
            </a:spcAft>
            <a:buNone/>
          </a:pPr>
          <a:r>
            <a:rPr lang="sv-SE" sz="4800" kern="1200"/>
            <a:t>4</a:t>
          </a:r>
        </a:p>
      </dsp:txBody>
      <dsp:txXfrm>
        <a:off x="9597972" y="994423"/>
        <a:ext cx="780353" cy="780353"/>
      </dsp:txXfrm>
    </dsp:sp>
    <dsp:sp modelId="{F8096FF0-2AAE-4001-836B-B252533F2A00}">
      <dsp:nvSpPr>
        <dsp:cNvPr id="0" name=""/>
        <dsp:cNvSpPr/>
      </dsp:nvSpPr>
      <dsp:spPr>
        <a:xfrm>
          <a:off x="8674355" y="4143496"/>
          <a:ext cx="2627588" cy="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D5C0EB-E0A0-4605-9B7F-4F673C1E3B6E}" type="datetimeFigureOut">
              <a:rPr lang="sv-SE" smtClean="0"/>
              <a:t>2020-09-15</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AC3EF-E037-4C46-9DA9-3EAAF35439AA}" type="slidenum">
              <a:rPr lang="sv-SE" smtClean="0"/>
              <a:t>‹#›</a:t>
            </a:fld>
            <a:endParaRPr lang="sv-SE"/>
          </a:p>
        </p:txBody>
      </p:sp>
    </p:spTree>
    <p:extLst>
      <p:ext uri="{BB962C8B-B14F-4D97-AF65-F5344CB8AC3E}">
        <p14:creationId xmlns:p14="http://schemas.microsoft.com/office/powerpoint/2010/main" val="113090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73634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B7C4BB-41E4-4BCA-9A81-9D9EEECB42E6}"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02794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78898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7D7A1-C6AB-4B30-B456-D10DEEDCE0F3}"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64458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14869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7D7A1-C6AB-4B30-B456-D10DEEDCE0F3}"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34823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7D7A1-C6AB-4B30-B456-D10DEEDCE0F3}"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4173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3484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Before</a:t>
            </a:r>
            <a:r>
              <a:rPr lang="sv-SE" baseline="0" dirty="0"/>
              <a:t> I start….just </a:t>
            </a:r>
            <a:r>
              <a:rPr lang="sv-SE" dirty="0"/>
              <a:t>A </a:t>
            </a:r>
            <a:r>
              <a:rPr lang="sv-SE" dirty="0" err="1"/>
              <a:t>reflection</a:t>
            </a:r>
            <a:r>
              <a:rPr lang="sv-SE" baseline="0" dirty="0"/>
              <a:t> from the </a:t>
            </a:r>
            <a:r>
              <a:rPr lang="sv-SE" baseline="0" dirty="0" err="1"/>
              <a:t>photos</a:t>
            </a:r>
            <a:r>
              <a:rPr lang="sv-SE" baseline="0" dirty="0"/>
              <a:t> taken </a:t>
            </a:r>
            <a:r>
              <a:rPr lang="sv-SE" baseline="0" dirty="0" err="1"/>
              <a:t>during</a:t>
            </a:r>
            <a:r>
              <a:rPr lang="sv-SE" baseline="0" dirty="0"/>
              <a:t> the </a:t>
            </a:r>
            <a:r>
              <a:rPr lang="sv-SE" baseline="0" dirty="0" err="1"/>
              <a:t>conference</a:t>
            </a:r>
            <a:r>
              <a:rPr lang="sv-SE" baseline="0" dirty="0"/>
              <a:t>……</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9415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B7C4BB-41E4-4BCA-9A81-9D9EEECB42E6}"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87282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48736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8936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82087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7D7A1-C6AB-4B30-B456-D10DEEDCE0F3}"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32399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29166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AA28-8030-4523-8FFE-28D716A5BA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06319D29-047E-4465-B353-7C69DB9DA5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47EB420D-CCD8-4DFE-B56B-0FD98EED65FA}"/>
              </a:ext>
            </a:extLst>
          </p:cNvPr>
          <p:cNvSpPr>
            <a:spLocks noGrp="1"/>
          </p:cNvSpPr>
          <p:nvPr>
            <p:ph type="dt" sz="half" idx="10"/>
          </p:nvPr>
        </p:nvSpPr>
        <p:spPr/>
        <p:txBody>
          <a:bodyPr/>
          <a:lstStyle/>
          <a:p>
            <a:fld id="{44226637-40E3-4640-933D-BC143B5E6768}" type="datetimeFigureOut">
              <a:rPr lang="sv-SE" smtClean="0"/>
              <a:t>2020-09-15</a:t>
            </a:fld>
            <a:endParaRPr lang="sv-SE"/>
          </a:p>
        </p:txBody>
      </p:sp>
      <p:sp>
        <p:nvSpPr>
          <p:cNvPr id="5" name="Footer Placeholder 4">
            <a:extLst>
              <a:ext uri="{FF2B5EF4-FFF2-40B4-BE49-F238E27FC236}">
                <a16:creationId xmlns:a16="http://schemas.microsoft.com/office/drawing/2014/main" id="{F4C9C1A4-7467-4036-9DBE-5B7DA68C9FD8}"/>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81B75501-91BA-4663-812F-7A1115508D06}"/>
              </a:ext>
            </a:extLst>
          </p:cNvPr>
          <p:cNvSpPr>
            <a:spLocks noGrp="1"/>
          </p:cNvSpPr>
          <p:nvPr>
            <p:ph type="sldNum" sz="quarter" idx="12"/>
          </p:nvPr>
        </p:nvSpPr>
        <p:spPr/>
        <p:txBody>
          <a:bodyPr/>
          <a:lstStyle/>
          <a:p>
            <a:fld id="{B96CA5DA-79F3-46AC-9E92-5359CC435E00}" type="slidenum">
              <a:rPr lang="sv-SE" smtClean="0"/>
              <a:t>‹#›</a:t>
            </a:fld>
            <a:endParaRPr lang="sv-SE"/>
          </a:p>
        </p:txBody>
      </p:sp>
    </p:spTree>
    <p:extLst>
      <p:ext uri="{BB962C8B-B14F-4D97-AF65-F5344CB8AC3E}">
        <p14:creationId xmlns:p14="http://schemas.microsoft.com/office/powerpoint/2010/main" val="1467044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AB16-FBD2-48B3-A99E-DD03D968CD4A}"/>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CBEF520A-B77A-4E1B-A826-D7DC45A66F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CE2577DD-EA0D-49A1-91F2-E46ECBBF1172}"/>
              </a:ext>
            </a:extLst>
          </p:cNvPr>
          <p:cNvSpPr>
            <a:spLocks noGrp="1"/>
          </p:cNvSpPr>
          <p:nvPr>
            <p:ph type="dt" sz="half" idx="10"/>
          </p:nvPr>
        </p:nvSpPr>
        <p:spPr/>
        <p:txBody>
          <a:bodyPr/>
          <a:lstStyle/>
          <a:p>
            <a:fld id="{44226637-40E3-4640-933D-BC143B5E6768}" type="datetimeFigureOut">
              <a:rPr lang="sv-SE" smtClean="0"/>
              <a:t>2020-09-15</a:t>
            </a:fld>
            <a:endParaRPr lang="sv-SE"/>
          </a:p>
        </p:txBody>
      </p:sp>
      <p:sp>
        <p:nvSpPr>
          <p:cNvPr id="5" name="Footer Placeholder 4">
            <a:extLst>
              <a:ext uri="{FF2B5EF4-FFF2-40B4-BE49-F238E27FC236}">
                <a16:creationId xmlns:a16="http://schemas.microsoft.com/office/drawing/2014/main" id="{862E9532-EF3B-4BAF-A1C6-44D5BD6C0559}"/>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1263B536-D750-4B59-953D-2C85D6607FB8}"/>
              </a:ext>
            </a:extLst>
          </p:cNvPr>
          <p:cNvSpPr>
            <a:spLocks noGrp="1"/>
          </p:cNvSpPr>
          <p:nvPr>
            <p:ph type="sldNum" sz="quarter" idx="12"/>
          </p:nvPr>
        </p:nvSpPr>
        <p:spPr/>
        <p:txBody>
          <a:bodyPr/>
          <a:lstStyle/>
          <a:p>
            <a:fld id="{B96CA5DA-79F3-46AC-9E92-5359CC435E00}" type="slidenum">
              <a:rPr lang="sv-SE" smtClean="0"/>
              <a:t>‹#›</a:t>
            </a:fld>
            <a:endParaRPr lang="sv-SE"/>
          </a:p>
        </p:txBody>
      </p:sp>
    </p:spTree>
    <p:extLst>
      <p:ext uri="{BB962C8B-B14F-4D97-AF65-F5344CB8AC3E}">
        <p14:creationId xmlns:p14="http://schemas.microsoft.com/office/powerpoint/2010/main" val="43985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E4ED17-6343-453C-86C4-79B17464A0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2B3ABD76-3DB0-4B80-8F5D-BDF9EBF516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C26BA5B9-4938-48AD-BC0F-CDD6C9D730CB}"/>
              </a:ext>
            </a:extLst>
          </p:cNvPr>
          <p:cNvSpPr>
            <a:spLocks noGrp="1"/>
          </p:cNvSpPr>
          <p:nvPr>
            <p:ph type="dt" sz="half" idx="10"/>
          </p:nvPr>
        </p:nvSpPr>
        <p:spPr/>
        <p:txBody>
          <a:bodyPr/>
          <a:lstStyle/>
          <a:p>
            <a:fld id="{44226637-40E3-4640-933D-BC143B5E6768}" type="datetimeFigureOut">
              <a:rPr lang="sv-SE" smtClean="0"/>
              <a:t>2020-09-15</a:t>
            </a:fld>
            <a:endParaRPr lang="sv-SE"/>
          </a:p>
        </p:txBody>
      </p:sp>
      <p:sp>
        <p:nvSpPr>
          <p:cNvPr id="5" name="Footer Placeholder 4">
            <a:extLst>
              <a:ext uri="{FF2B5EF4-FFF2-40B4-BE49-F238E27FC236}">
                <a16:creationId xmlns:a16="http://schemas.microsoft.com/office/drawing/2014/main" id="{D273603C-DACD-44D5-9C43-5C05BEB1FE8C}"/>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4258A78-0103-45AC-A55B-055B4CF4AA70}"/>
              </a:ext>
            </a:extLst>
          </p:cNvPr>
          <p:cNvSpPr>
            <a:spLocks noGrp="1"/>
          </p:cNvSpPr>
          <p:nvPr>
            <p:ph type="sldNum" sz="quarter" idx="12"/>
          </p:nvPr>
        </p:nvSpPr>
        <p:spPr/>
        <p:txBody>
          <a:bodyPr/>
          <a:lstStyle/>
          <a:p>
            <a:fld id="{B96CA5DA-79F3-46AC-9E92-5359CC435E00}" type="slidenum">
              <a:rPr lang="sv-SE" smtClean="0"/>
              <a:t>‹#›</a:t>
            </a:fld>
            <a:endParaRPr lang="sv-SE"/>
          </a:p>
        </p:txBody>
      </p:sp>
    </p:spTree>
    <p:extLst>
      <p:ext uri="{BB962C8B-B14F-4D97-AF65-F5344CB8AC3E}">
        <p14:creationId xmlns:p14="http://schemas.microsoft.com/office/powerpoint/2010/main" val="2979019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 och undertitel">
    <p:spTree>
      <p:nvGrpSpPr>
        <p:cNvPr id="1" name=""/>
        <p:cNvGrpSpPr/>
        <p:nvPr/>
      </p:nvGrpSpPr>
      <p:grpSpPr>
        <a:xfrm>
          <a:off x="0" y="0"/>
          <a:ext cx="0" cy="0"/>
          <a:chOff x="0" y="0"/>
          <a:chExt cx="0" cy="0"/>
        </a:xfrm>
      </p:grpSpPr>
      <p:sp>
        <p:nvSpPr>
          <p:cNvPr id="11" name="Shape 11"/>
          <p:cNvSpPr>
            <a:spLocks noGrp="1"/>
          </p:cNvSpPr>
          <p:nvPr>
            <p:ph type="title"/>
          </p:nvPr>
        </p:nvSpPr>
        <p:spPr>
          <a:xfrm>
            <a:off x="1190625" y="1151930"/>
            <a:ext cx="9810750" cy="2321719"/>
          </a:xfrm>
          <a:prstGeom prst="rect">
            <a:avLst/>
          </a:prstGeom>
        </p:spPr>
        <p:txBody>
          <a:bodyPr anchor="b"/>
          <a:lstStyle/>
          <a:p>
            <a:r>
              <a:t>Titeltext</a:t>
            </a:r>
          </a:p>
        </p:txBody>
      </p:sp>
      <p:sp>
        <p:nvSpPr>
          <p:cNvPr id="12" name="Shape 12"/>
          <p:cNvSpPr>
            <a:spLocks noGrp="1"/>
          </p:cNvSpPr>
          <p:nvPr>
            <p:ph type="body" sz="quarter" idx="1"/>
          </p:nvPr>
        </p:nvSpPr>
        <p:spPr>
          <a:xfrm>
            <a:off x="1190625" y="3536156"/>
            <a:ext cx="9810750" cy="794742"/>
          </a:xfrm>
          <a:prstGeom prst="rect">
            <a:avLst/>
          </a:prstGeom>
        </p:spPr>
        <p:txBody>
          <a:bodyPr anchor="t"/>
          <a:lstStyle>
            <a:lvl1pPr marL="0" indent="0" algn="ctr">
              <a:spcBef>
                <a:spcPts val="0"/>
              </a:spcBef>
              <a:buSzTx/>
              <a:buNone/>
              <a:defRPr sz="2250"/>
            </a:lvl1pPr>
            <a:lvl2pPr marL="0" indent="0" algn="ctr">
              <a:spcBef>
                <a:spcPts val="0"/>
              </a:spcBef>
              <a:buSzTx/>
              <a:buNone/>
              <a:defRPr sz="2250"/>
            </a:lvl2pPr>
            <a:lvl3pPr marL="0" indent="0" algn="ctr">
              <a:spcBef>
                <a:spcPts val="0"/>
              </a:spcBef>
              <a:buSzTx/>
              <a:buNone/>
              <a:defRPr sz="2250"/>
            </a:lvl3pPr>
            <a:lvl4pPr marL="0" indent="0" algn="ctr">
              <a:spcBef>
                <a:spcPts val="0"/>
              </a:spcBef>
              <a:buSzTx/>
              <a:buNone/>
              <a:defRPr sz="2250"/>
            </a:lvl4pPr>
            <a:lvl5pPr marL="0" indent="0" algn="ctr">
              <a:spcBef>
                <a:spcPts val="0"/>
              </a:spcBef>
              <a:buSzTx/>
              <a:buNone/>
              <a:defRPr sz="2250"/>
            </a:lvl5pPr>
          </a:lstStyle>
          <a:p>
            <a:r>
              <a:t>Brödtext nivå ett</a:t>
            </a:r>
          </a:p>
          <a:p>
            <a:pPr lvl="1"/>
            <a:r>
              <a:t>Brödtext nivå två</a:t>
            </a:r>
          </a:p>
          <a:p>
            <a:pPr lvl="2"/>
            <a:r>
              <a:t>Brödtext nivå tre</a:t>
            </a:r>
          </a:p>
          <a:p>
            <a:pPr lvl="3"/>
            <a:r>
              <a:t>Brödtext nivå fyra</a:t>
            </a:r>
          </a:p>
          <a:p>
            <a:pPr lvl="4"/>
            <a:r>
              <a:t>Brödtext nivå fem</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3306924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Horisontellt">
    <p:spTree>
      <p:nvGrpSpPr>
        <p:cNvPr id="1" name=""/>
        <p:cNvGrpSpPr/>
        <p:nvPr/>
      </p:nvGrpSpPr>
      <p:grpSpPr>
        <a:xfrm>
          <a:off x="0" y="0"/>
          <a:ext cx="0" cy="0"/>
          <a:chOff x="0" y="0"/>
          <a:chExt cx="0" cy="0"/>
        </a:xfrm>
      </p:grpSpPr>
      <p:sp>
        <p:nvSpPr>
          <p:cNvPr id="20" name="Shape 20"/>
          <p:cNvSpPr>
            <a:spLocks noGrp="1"/>
          </p:cNvSpPr>
          <p:nvPr>
            <p:ph type="pic" idx="13"/>
          </p:nvPr>
        </p:nvSpPr>
        <p:spPr>
          <a:xfrm>
            <a:off x="1506140" y="446485"/>
            <a:ext cx="9167813" cy="4161234"/>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190625" y="4723805"/>
            <a:ext cx="9810750" cy="1000125"/>
          </a:xfrm>
          <a:prstGeom prst="rect">
            <a:avLst/>
          </a:prstGeom>
        </p:spPr>
        <p:txBody>
          <a:bodyPr anchor="b"/>
          <a:lstStyle/>
          <a:p>
            <a:r>
              <a:t>Titeltext</a:t>
            </a:r>
          </a:p>
        </p:txBody>
      </p:sp>
      <p:sp>
        <p:nvSpPr>
          <p:cNvPr id="22" name="Shape 22"/>
          <p:cNvSpPr>
            <a:spLocks noGrp="1"/>
          </p:cNvSpPr>
          <p:nvPr>
            <p:ph type="body" sz="quarter" idx="1"/>
          </p:nvPr>
        </p:nvSpPr>
        <p:spPr>
          <a:xfrm>
            <a:off x="1190625" y="5759649"/>
            <a:ext cx="9810750" cy="794742"/>
          </a:xfrm>
          <a:prstGeom prst="rect">
            <a:avLst/>
          </a:prstGeom>
        </p:spPr>
        <p:txBody>
          <a:bodyPr anchor="t"/>
          <a:lstStyle>
            <a:lvl1pPr marL="0" indent="0" algn="ctr">
              <a:spcBef>
                <a:spcPts val="0"/>
              </a:spcBef>
              <a:buSzTx/>
              <a:buNone/>
              <a:defRPr sz="2250"/>
            </a:lvl1pPr>
            <a:lvl2pPr marL="0" indent="0" algn="ctr">
              <a:spcBef>
                <a:spcPts val="0"/>
              </a:spcBef>
              <a:buSzTx/>
              <a:buNone/>
              <a:defRPr sz="2250"/>
            </a:lvl2pPr>
            <a:lvl3pPr marL="0" indent="0" algn="ctr">
              <a:spcBef>
                <a:spcPts val="0"/>
              </a:spcBef>
              <a:buSzTx/>
              <a:buNone/>
              <a:defRPr sz="2250"/>
            </a:lvl3pPr>
            <a:lvl4pPr marL="0" indent="0" algn="ctr">
              <a:spcBef>
                <a:spcPts val="0"/>
              </a:spcBef>
              <a:buSzTx/>
              <a:buNone/>
              <a:defRPr sz="2250"/>
            </a:lvl4pPr>
            <a:lvl5pPr marL="0" indent="0" algn="ctr">
              <a:spcBef>
                <a:spcPts val="0"/>
              </a:spcBef>
              <a:buSzTx/>
              <a:buNone/>
              <a:defRPr sz="2250"/>
            </a:lvl5pPr>
          </a:lstStyle>
          <a:p>
            <a:r>
              <a:t>Brödtext nivå ett</a:t>
            </a:r>
          </a:p>
          <a:p>
            <a:pPr lvl="1"/>
            <a:r>
              <a:t>Brödtext nivå två</a:t>
            </a:r>
          </a:p>
          <a:p>
            <a:pPr lvl="2"/>
            <a:r>
              <a:t>Brödtext nivå tre</a:t>
            </a:r>
          </a:p>
          <a:p>
            <a:pPr lvl="3"/>
            <a:r>
              <a:t>Brödtext nivå fyra</a:t>
            </a:r>
          </a:p>
          <a:p>
            <a:pPr lvl="4"/>
            <a:r>
              <a:t>Brödtext nivå fem</a:t>
            </a:r>
          </a:p>
        </p:txBody>
      </p:sp>
      <p:sp>
        <p:nvSpPr>
          <p:cNvPr id="23" name="Shape 23"/>
          <p:cNvSpPr>
            <a:spLocks noGrp="1"/>
          </p:cNvSpPr>
          <p:nvPr>
            <p:ph type="sldNum" sz="quarter" idx="2"/>
          </p:nvPr>
        </p:nvSpPr>
        <p:spPr>
          <a:xfrm>
            <a:off x="5917310" y="6500812"/>
            <a:ext cx="304571" cy="29738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547521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el - Centrerad">
    <p:spTree>
      <p:nvGrpSpPr>
        <p:cNvPr id="1" name=""/>
        <p:cNvGrpSpPr/>
        <p:nvPr/>
      </p:nvGrpSpPr>
      <p:grpSpPr>
        <a:xfrm>
          <a:off x="0" y="0"/>
          <a:ext cx="0" cy="0"/>
          <a:chOff x="0" y="0"/>
          <a:chExt cx="0" cy="0"/>
        </a:xfrm>
      </p:grpSpPr>
      <p:sp>
        <p:nvSpPr>
          <p:cNvPr id="30" name="Shape 30"/>
          <p:cNvSpPr>
            <a:spLocks noGrp="1"/>
          </p:cNvSpPr>
          <p:nvPr>
            <p:ph type="title"/>
          </p:nvPr>
        </p:nvSpPr>
        <p:spPr>
          <a:xfrm>
            <a:off x="1190625" y="2268141"/>
            <a:ext cx="9810750" cy="2321719"/>
          </a:xfrm>
          <a:prstGeom prst="rect">
            <a:avLst/>
          </a:prstGeom>
        </p:spPr>
        <p:txBody>
          <a:bodyPr/>
          <a:lstStyle/>
          <a:p>
            <a:r>
              <a:t>Titeltext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5180271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Foto - Vertikalt">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298406" y="446484"/>
            <a:ext cx="5000625" cy="5786438"/>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892969" y="446484"/>
            <a:ext cx="5000625" cy="2803922"/>
          </a:xfrm>
          <a:prstGeom prst="rect">
            <a:avLst/>
          </a:prstGeom>
        </p:spPr>
        <p:txBody>
          <a:bodyPr anchor="b"/>
          <a:lstStyle>
            <a:lvl1pPr>
              <a:defRPr sz="4219"/>
            </a:lvl1pPr>
          </a:lstStyle>
          <a:p>
            <a:r>
              <a:t>Titeltext</a:t>
            </a:r>
          </a:p>
        </p:txBody>
      </p:sp>
      <p:sp>
        <p:nvSpPr>
          <p:cNvPr id="40" name="Shape 40"/>
          <p:cNvSpPr>
            <a:spLocks noGrp="1"/>
          </p:cNvSpPr>
          <p:nvPr>
            <p:ph type="body" sz="quarter" idx="1"/>
          </p:nvPr>
        </p:nvSpPr>
        <p:spPr>
          <a:xfrm>
            <a:off x="892969" y="3348633"/>
            <a:ext cx="5000625" cy="2884289"/>
          </a:xfrm>
          <a:prstGeom prst="rect">
            <a:avLst/>
          </a:prstGeom>
        </p:spPr>
        <p:txBody>
          <a:bodyPr anchor="t"/>
          <a:lstStyle>
            <a:lvl1pPr marL="0" indent="0" algn="ctr">
              <a:spcBef>
                <a:spcPts val="0"/>
              </a:spcBef>
              <a:buSzTx/>
              <a:buNone/>
              <a:defRPr sz="2250"/>
            </a:lvl1pPr>
            <a:lvl2pPr marL="0" indent="0" algn="ctr">
              <a:spcBef>
                <a:spcPts val="0"/>
              </a:spcBef>
              <a:buSzTx/>
              <a:buNone/>
              <a:defRPr sz="2250"/>
            </a:lvl2pPr>
            <a:lvl3pPr marL="0" indent="0" algn="ctr">
              <a:spcBef>
                <a:spcPts val="0"/>
              </a:spcBef>
              <a:buSzTx/>
              <a:buNone/>
              <a:defRPr sz="2250"/>
            </a:lvl3pPr>
            <a:lvl4pPr marL="0" indent="0" algn="ctr">
              <a:spcBef>
                <a:spcPts val="0"/>
              </a:spcBef>
              <a:buSzTx/>
              <a:buNone/>
              <a:defRPr sz="2250"/>
            </a:lvl4pPr>
            <a:lvl5pPr marL="0" indent="0" algn="ctr">
              <a:spcBef>
                <a:spcPts val="0"/>
              </a:spcBef>
              <a:buSzTx/>
              <a:buNone/>
              <a:defRPr sz="2250"/>
            </a:lvl5pPr>
          </a:lstStyle>
          <a:p>
            <a:r>
              <a:t>Brödtext nivå ett</a:t>
            </a:r>
          </a:p>
          <a:p>
            <a:pPr lvl="1"/>
            <a:r>
              <a:t>Brödtext nivå två</a:t>
            </a:r>
          </a:p>
          <a:p>
            <a:pPr lvl="2"/>
            <a:r>
              <a:t>Brödtext nivå tre</a:t>
            </a:r>
          </a:p>
          <a:p>
            <a:pPr lvl="3"/>
            <a:r>
              <a:t>Brödtext nivå fyra</a:t>
            </a:r>
          </a:p>
          <a:p>
            <a:pPr lvl="4"/>
            <a:r>
              <a:t>Brödtext nivå fem</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1870559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el - Upptill">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Titeltext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9375656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el och punkter">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Titeltext</a:t>
            </a:r>
          </a:p>
        </p:txBody>
      </p:sp>
      <p:sp>
        <p:nvSpPr>
          <p:cNvPr id="57" name="Shape 57"/>
          <p:cNvSpPr>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2202309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el, punkter och bild">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298406" y="1830586"/>
            <a:ext cx="5000625" cy="4420195"/>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Titeltext</a:t>
            </a:r>
          </a:p>
        </p:txBody>
      </p:sp>
      <p:sp>
        <p:nvSpPr>
          <p:cNvPr id="67" name="Shape 67"/>
          <p:cNvSpPr>
            <a:spLocks noGrp="1"/>
          </p:cNvSpPr>
          <p:nvPr>
            <p:ph type="body" sz="half" idx="1"/>
          </p:nvPr>
        </p:nvSpPr>
        <p:spPr>
          <a:xfrm>
            <a:off x="892969" y="183058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Brödtext nivå ett</a:t>
            </a:r>
          </a:p>
          <a:p>
            <a:pPr lvl="1"/>
            <a:r>
              <a:t>Brödtext nivå två</a:t>
            </a:r>
          </a:p>
          <a:p>
            <a:pPr lvl="2"/>
            <a:r>
              <a:t>Brödtext nivå tre</a:t>
            </a:r>
          </a:p>
          <a:p>
            <a:pPr lvl="3"/>
            <a:r>
              <a:t>Brödtext nivå fyra</a:t>
            </a:r>
          </a:p>
          <a:p>
            <a:pPr lvl="4"/>
            <a:r>
              <a:t>Brödtext nivå fem</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1966805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unkter">
    <p:spTree>
      <p:nvGrpSpPr>
        <p:cNvPr id="1" name=""/>
        <p:cNvGrpSpPr/>
        <p:nvPr/>
      </p:nvGrpSpPr>
      <p:grpSpPr>
        <a:xfrm>
          <a:off x="0" y="0"/>
          <a:ext cx="0" cy="0"/>
          <a:chOff x="0" y="0"/>
          <a:chExt cx="0" cy="0"/>
        </a:xfrm>
      </p:grpSpPr>
      <p:sp>
        <p:nvSpPr>
          <p:cNvPr id="75" name="Shape 75"/>
          <p:cNvSpPr>
            <a:spLocks noGrp="1"/>
          </p:cNvSpPr>
          <p:nvPr>
            <p:ph type="body" idx="1"/>
          </p:nvPr>
        </p:nvSpPr>
        <p:spPr>
          <a:xfrm>
            <a:off x="892969" y="892969"/>
            <a:ext cx="10406063" cy="5072063"/>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8153245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56C7-76DB-4DE2-B962-D84AA79A1F39}"/>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F0B4DE76-F302-4DF9-944B-E247CA1730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865DD2BA-E122-4B67-9008-698CEA731D1C}"/>
              </a:ext>
            </a:extLst>
          </p:cNvPr>
          <p:cNvSpPr>
            <a:spLocks noGrp="1"/>
          </p:cNvSpPr>
          <p:nvPr>
            <p:ph type="dt" sz="half" idx="10"/>
          </p:nvPr>
        </p:nvSpPr>
        <p:spPr/>
        <p:txBody>
          <a:bodyPr/>
          <a:lstStyle/>
          <a:p>
            <a:fld id="{44226637-40E3-4640-933D-BC143B5E6768}" type="datetimeFigureOut">
              <a:rPr lang="sv-SE" smtClean="0"/>
              <a:t>2020-09-15</a:t>
            </a:fld>
            <a:endParaRPr lang="sv-SE"/>
          </a:p>
        </p:txBody>
      </p:sp>
      <p:sp>
        <p:nvSpPr>
          <p:cNvPr id="5" name="Footer Placeholder 4">
            <a:extLst>
              <a:ext uri="{FF2B5EF4-FFF2-40B4-BE49-F238E27FC236}">
                <a16:creationId xmlns:a16="http://schemas.microsoft.com/office/drawing/2014/main" id="{8ACB9D1A-D3B7-442F-B84F-3986211A3CBA}"/>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2B63F56-DD0A-4AAF-9B95-65DCFAB9C0A5}"/>
              </a:ext>
            </a:extLst>
          </p:cNvPr>
          <p:cNvSpPr>
            <a:spLocks noGrp="1"/>
          </p:cNvSpPr>
          <p:nvPr>
            <p:ph type="sldNum" sz="quarter" idx="12"/>
          </p:nvPr>
        </p:nvSpPr>
        <p:spPr/>
        <p:txBody>
          <a:bodyPr/>
          <a:lstStyle/>
          <a:p>
            <a:fld id="{B96CA5DA-79F3-46AC-9E92-5359CC435E00}" type="slidenum">
              <a:rPr lang="sv-SE" smtClean="0"/>
              <a:t>‹#›</a:t>
            </a:fld>
            <a:endParaRPr lang="sv-SE"/>
          </a:p>
        </p:txBody>
      </p:sp>
    </p:spTree>
    <p:extLst>
      <p:ext uri="{BB962C8B-B14F-4D97-AF65-F5344CB8AC3E}">
        <p14:creationId xmlns:p14="http://schemas.microsoft.com/office/powerpoint/2010/main" val="3659897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Foto - 3 per sida">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298406" y="3580805"/>
            <a:ext cx="5000625" cy="2652117"/>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304236" y="625078"/>
            <a:ext cx="5000628" cy="2652117"/>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892969" y="625078"/>
            <a:ext cx="5000625" cy="5607844"/>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6819643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93" name="Shape 93"/>
          <p:cNvSpPr>
            <a:spLocks noGrp="1"/>
          </p:cNvSpPr>
          <p:nvPr>
            <p:ph type="body" sz="quarter" idx="1"/>
          </p:nvPr>
        </p:nvSpPr>
        <p:spPr>
          <a:xfrm>
            <a:off x="1190625" y="4473774"/>
            <a:ext cx="9810750" cy="330398"/>
          </a:xfrm>
          <a:prstGeom prst="rect">
            <a:avLst/>
          </a:prstGeom>
        </p:spPr>
        <p:txBody>
          <a:bodyPr anchor="t"/>
          <a:lstStyle>
            <a:lvl1pPr marL="0" indent="0" algn="ctr">
              <a:spcBef>
                <a:spcPts val="0"/>
              </a:spcBef>
              <a:buSzTx/>
              <a:buNone/>
              <a:defRPr sz="1687"/>
            </a:lvl1pPr>
            <a:lvl2pPr marL="520879" indent="-208351" algn="ctr">
              <a:spcBef>
                <a:spcPts val="0"/>
              </a:spcBef>
              <a:defRPr sz="1687"/>
            </a:lvl2pPr>
            <a:lvl3pPr marL="833407" indent="-208351" algn="ctr">
              <a:spcBef>
                <a:spcPts val="0"/>
              </a:spcBef>
              <a:defRPr sz="1687"/>
            </a:lvl3pPr>
            <a:lvl4pPr marL="1145936" indent="-208351" algn="ctr">
              <a:spcBef>
                <a:spcPts val="0"/>
              </a:spcBef>
              <a:defRPr sz="1687"/>
            </a:lvl4pPr>
            <a:lvl5pPr marL="1458464" indent="-208352" algn="ctr">
              <a:spcBef>
                <a:spcPts val="0"/>
              </a:spcBef>
              <a:defRPr sz="1687"/>
            </a:lvl5pPr>
          </a:lstStyle>
          <a:p>
            <a:r>
              <a:t>Brödtext nivå ett</a:t>
            </a:r>
          </a:p>
          <a:p>
            <a:pPr lvl="1"/>
            <a:r>
              <a:t>Brödtext nivå två</a:t>
            </a:r>
          </a:p>
          <a:p>
            <a:pPr lvl="2"/>
            <a:r>
              <a:t>Brödtext nivå tre</a:t>
            </a:r>
          </a:p>
          <a:p>
            <a:pPr lvl="3"/>
            <a:r>
              <a:t>Brödtext nivå fyra</a:t>
            </a:r>
          </a:p>
          <a:p>
            <a:pPr lvl="4"/>
            <a:r>
              <a:t>Brödtext nivå fem</a:t>
            </a:r>
          </a:p>
        </p:txBody>
      </p:sp>
      <p:sp>
        <p:nvSpPr>
          <p:cNvPr id="94" name="Shape 94"/>
          <p:cNvSpPr>
            <a:spLocks noGrp="1"/>
          </p:cNvSpPr>
          <p:nvPr>
            <p:ph type="body" sz="quarter" idx="13"/>
          </p:nvPr>
        </p:nvSpPr>
        <p:spPr>
          <a:xfrm>
            <a:off x="1190625" y="3000375"/>
            <a:ext cx="9810750" cy="482203"/>
          </a:xfrm>
          <a:prstGeom prst="rect">
            <a:avLst/>
          </a:prstGeom>
        </p:spPr>
        <p:txBody>
          <a:bodyPr/>
          <a:lstStyle/>
          <a:p>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368272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ild">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5503697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5608277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å tonplatta">
    <p:spTree>
      <p:nvGrpSpPr>
        <p:cNvPr id="1" name=""/>
        <p:cNvGrpSpPr/>
        <p:nvPr/>
      </p:nvGrpSpPr>
      <p:grpSpPr>
        <a:xfrm>
          <a:off x="0" y="0"/>
          <a:ext cx="0" cy="0"/>
          <a:chOff x="0" y="0"/>
          <a:chExt cx="0" cy="0"/>
        </a:xfrm>
      </p:grpSpPr>
      <p:sp>
        <p:nvSpPr>
          <p:cNvPr id="117" name="Shape 117"/>
          <p:cNvSpPr/>
          <p:nvPr/>
        </p:nvSpPr>
        <p:spPr>
          <a:xfrm>
            <a:off x="107997" y="938251"/>
            <a:ext cx="11991856" cy="4990731"/>
          </a:xfrm>
          <a:prstGeom prst="rect">
            <a:avLst/>
          </a:prstGeom>
          <a:gradFill>
            <a:gsLst>
              <a:gs pos="6000">
                <a:srgbClr val="0070B0"/>
              </a:gs>
              <a:gs pos="95000">
                <a:srgbClr val="283483"/>
              </a:gs>
            </a:gsLst>
            <a:lin ang="16200000"/>
          </a:gradFill>
          <a:ln w="12700">
            <a:miter lim="400000"/>
          </a:ln>
        </p:spPr>
        <p:txBody>
          <a:bodyPr lIns="35719" tIns="35719" rIns="35719" bIns="35719" anchor="ctr"/>
          <a:lstStyle/>
          <a:p>
            <a:pPr defTabSz="457184">
              <a:defRPr sz="2400">
                <a:solidFill>
                  <a:srgbClr val="FFFFFF"/>
                </a:solidFill>
                <a:latin typeface="Arial"/>
                <a:ea typeface="Arial"/>
                <a:cs typeface="Arial"/>
                <a:sym typeface="Arial"/>
              </a:defRPr>
            </a:pPr>
            <a:endParaRPr sz="1687"/>
          </a:p>
        </p:txBody>
      </p:sp>
      <p:sp>
        <p:nvSpPr>
          <p:cNvPr id="118" name="Shape 118"/>
          <p:cNvSpPr>
            <a:spLocks noGrp="1"/>
          </p:cNvSpPr>
          <p:nvPr>
            <p:ph type="sldNum" sz="quarter" idx="2"/>
          </p:nvPr>
        </p:nvSpPr>
        <p:spPr>
          <a:xfrm>
            <a:off x="11078988" y="5625630"/>
            <a:ext cx="274815" cy="271609"/>
          </a:xfrm>
          <a:prstGeom prst="rect">
            <a:avLst/>
          </a:prstGeom>
        </p:spPr>
        <p:txBody>
          <a:bodyPr lIns="48766" tIns="48766" rIns="48766" bIns="48766" anchor="ctr"/>
          <a:lstStyle>
            <a:lvl1pPr algn="r" defTabSz="457184">
              <a:defRPr sz="1125">
                <a:solidFill>
                  <a:srgbClr val="888888"/>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50978168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Rubrik och punkttext">
    <p:spTree>
      <p:nvGrpSpPr>
        <p:cNvPr id="1" name=""/>
        <p:cNvGrpSpPr/>
        <p:nvPr/>
      </p:nvGrpSpPr>
      <p:grpSpPr>
        <a:xfrm>
          <a:off x="0" y="0"/>
          <a:ext cx="0" cy="0"/>
          <a:chOff x="0" y="0"/>
          <a:chExt cx="0" cy="0"/>
        </a:xfrm>
      </p:grpSpPr>
      <p:sp>
        <p:nvSpPr>
          <p:cNvPr id="125" name="Shape 125"/>
          <p:cNvSpPr>
            <a:spLocks noGrp="1"/>
          </p:cNvSpPr>
          <p:nvPr>
            <p:ph type="title"/>
          </p:nvPr>
        </p:nvSpPr>
        <p:spPr>
          <a:xfrm>
            <a:off x="719999" y="1397250"/>
            <a:ext cx="10515602" cy="994174"/>
          </a:xfrm>
          <a:prstGeom prst="rect">
            <a:avLst/>
          </a:prstGeom>
        </p:spPr>
        <p:txBody>
          <a:bodyPr lIns="48766" tIns="48766" rIns="48766" bIns="48766" anchor="t"/>
          <a:lstStyle>
            <a:lvl1pPr algn="l" defTabSz="914367">
              <a:lnSpc>
                <a:spcPct val="90000"/>
              </a:lnSpc>
              <a:defRPr sz="2953">
                <a:latin typeface="Arial"/>
                <a:ea typeface="Arial"/>
                <a:cs typeface="Arial"/>
                <a:sym typeface="Arial"/>
              </a:defRPr>
            </a:lvl1pPr>
          </a:lstStyle>
          <a:p>
            <a:r>
              <a:t>Titeltext</a:t>
            </a:r>
          </a:p>
        </p:txBody>
      </p:sp>
      <p:sp>
        <p:nvSpPr>
          <p:cNvPr id="126" name="Shape 126"/>
          <p:cNvSpPr>
            <a:spLocks noGrp="1"/>
          </p:cNvSpPr>
          <p:nvPr>
            <p:ph type="body" idx="1"/>
          </p:nvPr>
        </p:nvSpPr>
        <p:spPr>
          <a:xfrm>
            <a:off x="719999" y="2099248"/>
            <a:ext cx="10515602" cy="3263508"/>
          </a:xfrm>
          <a:prstGeom prst="rect">
            <a:avLst/>
          </a:prstGeom>
        </p:spPr>
        <p:txBody>
          <a:bodyPr lIns="48766" tIns="48766" rIns="48766" bIns="48766" anchor="t"/>
          <a:lstStyle>
            <a:lvl1pPr marL="320613" indent="-320613" defTabSz="914367">
              <a:lnSpc>
                <a:spcPts val="2180"/>
              </a:lnSpc>
              <a:spcBef>
                <a:spcPts val="984"/>
              </a:spcBef>
              <a:buSzPct val="104999"/>
              <a:buFont typeface="Arial"/>
              <a:defRPr sz="1687">
                <a:latin typeface="Arial"/>
                <a:ea typeface="Arial"/>
                <a:cs typeface="Arial"/>
                <a:sym typeface="Arial"/>
              </a:defRPr>
            </a:lvl1pPr>
            <a:lvl2pPr marL="360690" indent="-360690" defTabSz="914367">
              <a:lnSpc>
                <a:spcPts val="2180"/>
              </a:lnSpc>
              <a:spcBef>
                <a:spcPts val="984"/>
              </a:spcBef>
              <a:buSzPct val="100000"/>
              <a:buFont typeface="Arial"/>
              <a:defRPr sz="1687">
                <a:latin typeface="Arial"/>
                <a:ea typeface="Arial"/>
                <a:cs typeface="Arial"/>
                <a:sym typeface="Arial"/>
              </a:defRPr>
            </a:lvl2pPr>
            <a:lvl3pPr marL="360690" indent="-360690" defTabSz="914367">
              <a:lnSpc>
                <a:spcPts val="2180"/>
              </a:lnSpc>
              <a:spcBef>
                <a:spcPts val="984"/>
              </a:spcBef>
              <a:buSzPct val="100000"/>
              <a:buFont typeface="Arial"/>
              <a:defRPr sz="1687">
                <a:latin typeface="Arial"/>
                <a:ea typeface="Arial"/>
                <a:cs typeface="Arial"/>
                <a:sym typeface="Arial"/>
              </a:defRPr>
            </a:lvl3pPr>
            <a:lvl4pPr marL="360690" indent="-360690" defTabSz="914367">
              <a:lnSpc>
                <a:spcPts val="2180"/>
              </a:lnSpc>
              <a:spcBef>
                <a:spcPts val="984"/>
              </a:spcBef>
              <a:buSzPct val="100000"/>
              <a:buFont typeface="Arial"/>
              <a:defRPr sz="1687">
                <a:latin typeface="Arial"/>
                <a:ea typeface="Arial"/>
                <a:cs typeface="Arial"/>
                <a:sym typeface="Arial"/>
              </a:defRPr>
            </a:lvl4pPr>
            <a:lvl5pPr marL="360690" indent="-360690" defTabSz="914367">
              <a:lnSpc>
                <a:spcPts val="2180"/>
              </a:lnSpc>
              <a:spcBef>
                <a:spcPts val="984"/>
              </a:spcBef>
              <a:buSzPct val="100000"/>
              <a:buFont typeface="Arial"/>
              <a:defRPr sz="1687">
                <a:latin typeface="Arial"/>
                <a:ea typeface="Arial"/>
                <a:cs typeface="Arial"/>
                <a:sym typeface="Aria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27" name="Shape 127"/>
          <p:cNvSpPr>
            <a:spLocks noGrp="1"/>
          </p:cNvSpPr>
          <p:nvPr>
            <p:ph type="sldNum" sz="quarter" idx="2"/>
          </p:nvPr>
        </p:nvSpPr>
        <p:spPr>
          <a:xfrm>
            <a:off x="813758" y="5625630"/>
            <a:ext cx="274815" cy="271609"/>
          </a:xfrm>
          <a:prstGeom prst="rect">
            <a:avLst/>
          </a:prstGeom>
        </p:spPr>
        <p:txBody>
          <a:bodyPr lIns="48766" tIns="48766" rIns="48766" bIns="48766" anchor="ctr"/>
          <a:lstStyle>
            <a:lvl1pPr algn="r" defTabSz="457184">
              <a:defRPr sz="1125">
                <a:solidFill>
                  <a:srgbClr val="888888"/>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76248063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Rubrik och innehåll">
    <p:spTree>
      <p:nvGrpSpPr>
        <p:cNvPr id="1" name=""/>
        <p:cNvGrpSpPr/>
        <p:nvPr/>
      </p:nvGrpSpPr>
      <p:grpSpPr>
        <a:xfrm>
          <a:off x="0" y="0"/>
          <a:ext cx="0" cy="0"/>
          <a:chOff x="0" y="0"/>
          <a:chExt cx="0" cy="0"/>
        </a:xfrm>
      </p:grpSpPr>
      <p:pic>
        <p:nvPicPr>
          <p:cNvPr id="134" name="image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 y="857250"/>
            <a:ext cx="12191997" cy="5143498"/>
          </a:xfrm>
          <a:prstGeom prst="rect">
            <a:avLst/>
          </a:prstGeom>
          <a:ln w="12700">
            <a:miter lim="400000"/>
          </a:ln>
        </p:spPr>
      </p:pic>
      <p:sp>
        <p:nvSpPr>
          <p:cNvPr id="135" name="Shape 135"/>
          <p:cNvSpPr>
            <a:spLocks noGrp="1"/>
          </p:cNvSpPr>
          <p:nvPr>
            <p:ph type="title"/>
          </p:nvPr>
        </p:nvSpPr>
        <p:spPr>
          <a:xfrm>
            <a:off x="374820" y="1218605"/>
            <a:ext cx="9438833" cy="994174"/>
          </a:xfrm>
          <a:prstGeom prst="rect">
            <a:avLst/>
          </a:prstGeom>
        </p:spPr>
        <p:txBody>
          <a:bodyPr lIns="48766" tIns="48766" rIns="48766" bIns="48766"/>
          <a:lstStyle>
            <a:lvl1pPr algn="l" defTabSz="914367">
              <a:lnSpc>
                <a:spcPct val="90000"/>
              </a:lnSpc>
              <a:defRPr sz="3937" b="1">
                <a:latin typeface="Arial"/>
                <a:ea typeface="Arial"/>
                <a:cs typeface="Arial"/>
                <a:sym typeface="Arial"/>
              </a:defRPr>
            </a:lvl1pPr>
          </a:lstStyle>
          <a:p>
            <a:r>
              <a:t>Titeltext</a:t>
            </a:r>
          </a:p>
        </p:txBody>
      </p:sp>
      <p:sp>
        <p:nvSpPr>
          <p:cNvPr id="136" name="Shape 136"/>
          <p:cNvSpPr>
            <a:spLocks noGrp="1"/>
          </p:cNvSpPr>
          <p:nvPr>
            <p:ph type="body" sz="half" idx="1"/>
          </p:nvPr>
        </p:nvSpPr>
        <p:spPr>
          <a:xfrm>
            <a:off x="374820" y="2226469"/>
            <a:ext cx="9438833" cy="2980361"/>
          </a:xfrm>
          <a:prstGeom prst="rect">
            <a:avLst/>
          </a:prstGeom>
        </p:spPr>
        <p:txBody>
          <a:bodyPr lIns="48766" tIns="48766" rIns="48766" bIns="48766" anchor="t"/>
          <a:lstStyle>
            <a:lvl1pPr marL="227699" indent="-227699" defTabSz="914367">
              <a:lnSpc>
                <a:spcPct val="90000"/>
              </a:lnSpc>
              <a:spcBef>
                <a:spcPts val="984"/>
              </a:spcBef>
              <a:buSzPct val="100000"/>
              <a:buFont typeface="Arial"/>
              <a:defRPr sz="2391">
                <a:latin typeface="Arial"/>
                <a:ea typeface="Arial"/>
                <a:cs typeface="Arial"/>
                <a:sym typeface="Arial"/>
              </a:defRPr>
            </a:lvl1pPr>
            <a:lvl2pPr marL="594695" indent="-273238" defTabSz="914367">
              <a:lnSpc>
                <a:spcPct val="90000"/>
              </a:lnSpc>
              <a:spcBef>
                <a:spcPts val="984"/>
              </a:spcBef>
              <a:buSzPct val="100000"/>
              <a:buFont typeface="Arial"/>
              <a:defRPr sz="2391">
                <a:latin typeface="Arial"/>
                <a:ea typeface="Arial"/>
                <a:cs typeface="Arial"/>
                <a:sym typeface="Arial"/>
              </a:defRPr>
            </a:lvl2pPr>
            <a:lvl3pPr marL="946513" indent="-303599" defTabSz="914367">
              <a:lnSpc>
                <a:spcPct val="90000"/>
              </a:lnSpc>
              <a:spcBef>
                <a:spcPts val="984"/>
              </a:spcBef>
              <a:buSzPct val="100000"/>
              <a:buFont typeface="Arial"/>
              <a:defRPr sz="2391">
                <a:latin typeface="Arial"/>
                <a:ea typeface="Arial"/>
                <a:cs typeface="Arial"/>
                <a:sym typeface="Arial"/>
              </a:defRPr>
            </a:lvl3pPr>
            <a:lvl4pPr marL="1305920" indent="-341548" defTabSz="914367">
              <a:lnSpc>
                <a:spcPct val="90000"/>
              </a:lnSpc>
              <a:spcBef>
                <a:spcPts val="984"/>
              </a:spcBef>
              <a:buSzPct val="100000"/>
              <a:buFont typeface="Arial"/>
              <a:defRPr sz="2391">
                <a:latin typeface="Arial"/>
                <a:ea typeface="Arial"/>
                <a:cs typeface="Arial"/>
                <a:sym typeface="Arial"/>
              </a:defRPr>
            </a:lvl4pPr>
            <a:lvl5pPr marL="1627378" indent="-341548" defTabSz="914367">
              <a:lnSpc>
                <a:spcPct val="90000"/>
              </a:lnSpc>
              <a:spcBef>
                <a:spcPts val="984"/>
              </a:spcBef>
              <a:buSzPct val="100000"/>
              <a:buFont typeface="Arial"/>
              <a:defRPr sz="2391">
                <a:latin typeface="Arial"/>
                <a:ea typeface="Arial"/>
                <a:cs typeface="Arial"/>
                <a:sym typeface="Aria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37" name="Shape 137"/>
          <p:cNvSpPr>
            <a:spLocks noGrp="1"/>
          </p:cNvSpPr>
          <p:nvPr>
            <p:ph type="sldNum" sz="quarter" idx="2"/>
          </p:nvPr>
        </p:nvSpPr>
        <p:spPr>
          <a:xfrm>
            <a:off x="8462787" y="5488708"/>
            <a:ext cx="274815" cy="271609"/>
          </a:xfrm>
          <a:prstGeom prst="rect">
            <a:avLst/>
          </a:prstGeom>
        </p:spPr>
        <p:txBody>
          <a:bodyPr lIns="48766" tIns="48766" rIns="48766" bIns="48766" anchor="ctr"/>
          <a:lstStyle>
            <a:lvl1pPr algn="r" defTabSz="914367">
              <a:defRPr sz="1125">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21597619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Anpassad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60648"/>
            <a:ext cx="10972800" cy="1143000"/>
          </a:xfrm>
          <a:prstGeom prst="rect">
            <a:avLst/>
          </a:prstGeom>
        </p:spPr>
        <p:txBody>
          <a:bodyPr anchor="b" anchorCtr="0"/>
          <a:lstStyle>
            <a:lvl1pPr algn="l">
              <a:lnSpc>
                <a:spcPts val="3600"/>
              </a:lnSpc>
              <a:defRPr sz="3400" b="0" spc="0">
                <a:solidFill>
                  <a:schemeClr val="tx1"/>
                </a:solidFill>
                <a:latin typeface="Arial" charset="0"/>
                <a:ea typeface="Arial" charset="0"/>
                <a:cs typeface="Arial" charset="0"/>
              </a:defRPr>
            </a:lvl1pPr>
          </a:lstStyle>
          <a:p>
            <a:r>
              <a:rPr lang="sv-SE" dirty="0"/>
              <a:t>KLICKA HÄR FÖR ATT ÄNDRA FORMAT</a:t>
            </a:r>
            <a:endParaRPr lang="en-US" dirty="0"/>
          </a:p>
        </p:txBody>
      </p:sp>
      <p:sp>
        <p:nvSpPr>
          <p:cNvPr id="6" name="Content Placeholder 2"/>
          <p:cNvSpPr>
            <a:spLocks noGrp="1"/>
          </p:cNvSpPr>
          <p:nvPr>
            <p:ph sz="half" idx="1"/>
          </p:nvPr>
        </p:nvSpPr>
        <p:spPr>
          <a:xfrm>
            <a:off x="623392" y="1556792"/>
            <a:ext cx="10945216" cy="4421088"/>
          </a:xfrm>
          <a:prstGeom prst="rect">
            <a:avLst/>
          </a:prstGeom>
        </p:spPr>
        <p:txBody>
          <a:bodyPr/>
          <a:lstStyle>
            <a:lvl1pPr marL="342900" indent="-342900">
              <a:buClr>
                <a:schemeClr val="tx1"/>
              </a:buClr>
              <a:buSzPct val="100000"/>
              <a:buFont typeface="Arial" charset="0"/>
              <a:buChar char="•"/>
              <a:defRPr sz="1800" b="0" i="0">
                <a:solidFill>
                  <a:schemeClr val="tx1"/>
                </a:solidFill>
                <a:latin typeface="Cambria" charset="0"/>
                <a:ea typeface="Cambria" charset="0"/>
                <a:cs typeface="Cambria" charset="0"/>
              </a:defRPr>
            </a:lvl1pPr>
            <a:lvl2pPr marL="742950" indent="-285750">
              <a:buClr>
                <a:schemeClr val="tx1"/>
              </a:buClr>
              <a:buSzPct val="100000"/>
              <a:buFont typeface="Arial" charset="0"/>
              <a:buChar char="•"/>
              <a:defRPr sz="1800" b="0" i="0">
                <a:solidFill>
                  <a:schemeClr val="tx1"/>
                </a:solidFill>
                <a:latin typeface="Cambria" charset="0"/>
                <a:ea typeface="Cambria" charset="0"/>
                <a:cs typeface="Cambria" charset="0"/>
              </a:defRPr>
            </a:lvl2pPr>
            <a:lvl3pPr marL="1143000" indent="-228600">
              <a:buClr>
                <a:schemeClr val="tx1"/>
              </a:buClr>
              <a:buSzPct val="100000"/>
              <a:buFont typeface="Arial" charset="0"/>
              <a:buChar char="•"/>
              <a:defRPr sz="1800" b="0" i="0">
                <a:solidFill>
                  <a:schemeClr val="tx1"/>
                </a:solidFill>
                <a:latin typeface="Cambria" charset="0"/>
                <a:ea typeface="Cambria" charset="0"/>
                <a:cs typeface="Cambria" charset="0"/>
              </a:defRPr>
            </a:lvl3pPr>
            <a:lvl4pPr marL="1600200" indent="-228600">
              <a:buClr>
                <a:schemeClr val="tx1"/>
              </a:buClr>
              <a:buSzPct val="100000"/>
              <a:buFont typeface="Arial" charset="0"/>
              <a:buChar char="•"/>
              <a:defRPr sz="1800" b="0" i="0">
                <a:solidFill>
                  <a:schemeClr val="tx1"/>
                </a:solidFill>
                <a:latin typeface="Cambria" charset="0"/>
                <a:ea typeface="Cambria" charset="0"/>
                <a:cs typeface="Cambria" charset="0"/>
              </a:defRPr>
            </a:lvl4pPr>
            <a:lvl5pPr marL="2057400" indent="-228600">
              <a:buClr>
                <a:schemeClr val="tx1"/>
              </a:buClr>
              <a:buSzPct val="100000"/>
              <a:buFont typeface="Arial" charset="0"/>
              <a:buChar char="•"/>
              <a:defRPr sz="1800" b="0" i="0">
                <a:solidFill>
                  <a:schemeClr val="tx1"/>
                </a:solidFill>
                <a:latin typeface="Cambria" charset="0"/>
                <a:ea typeface="Cambria" charset="0"/>
                <a:cs typeface="Cambria"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6847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innehåll 1">
    <p:spTree>
      <p:nvGrpSpPr>
        <p:cNvPr id="1" name=""/>
        <p:cNvGrpSpPr/>
        <p:nvPr/>
      </p:nvGrpSpPr>
      <p:grpSpPr>
        <a:xfrm>
          <a:off x="0" y="0"/>
          <a:ext cx="0" cy="0"/>
          <a:chOff x="0" y="0"/>
          <a:chExt cx="0" cy="0"/>
        </a:xfrm>
      </p:grpSpPr>
      <p:sp>
        <p:nvSpPr>
          <p:cNvPr id="3" name="Platshållare för text 2"/>
          <p:cNvSpPr>
            <a:spLocks noGrp="1"/>
          </p:cNvSpPr>
          <p:nvPr>
            <p:ph type="body" sz="quarter" idx="10"/>
          </p:nvPr>
        </p:nvSpPr>
        <p:spPr>
          <a:xfrm>
            <a:off x="695325" y="3861048"/>
            <a:ext cx="10887075" cy="1468438"/>
          </a:xfrm>
          <a:prstGeom prst="rect">
            <a:avLst/>
          </a:prstGeom>
        </p:spPr>
        <p:txBody>
          <a:bodyPr/>
          <a:lstStyle>
            <a:lvl1pPr marL="0" indent="0" algn="ctr">
              <a:buFontTx/>
              <a:buNone/>
              <a:defRPr sz="3000" b="0" i="0">
                <a:latin typeface="Cambria" charset="0"/>
                <a:ea typeface="Cambria" charset="0"/>
                <a:cs typeface="Cambria" charset="0"/>
              </a:defRPr>
            </a:lvl1pPr>
            <a:lvl2pPr marL="457200" indent="0" algn="ctr">
              <a:buFontTx/>
              <a:buNone/>
              <a:defRPr sz="2000">
                <a:latin typeface="Merriweather" charset="0"/>
                <a:ea typeface="Merriweather" charset="0"/>
                <a:cs typeface="Merriweather" charset="0"/>
              </a:defRPr>
            </a:lvl2pPr>
            <a:lvl3pPr marL="914400" indent="0" algn="ctr">
              <a:buFontTx/>
              <a:buNone/>
              <a:defRPr sz="2000">
                <a:latin typeface="Merriweather" charset="0"/>
                <a:ea typeface="Merriweather" charset="0"/>
                <a:cs typeface="Merriweather" charset="0"/>
              </a:defRPr>
            </a:lvl3pPr>
            <a:lvl4pPr marL="1371600" indent="0" algn="ctr">
              <a:buFontTx/>
              <a:buNone/>
              <a:defRPr sz="2000">
                <a:latin typeface="Merriweather" charset="0"/>
                <a:ea typeface="Merriweather" charset="0"/>
                <a:cs typeface="Merriweather" charset="0"/>
              </a:defRPr>
            </a:lvl4pPr>
            <a:lvl5pPr marL="1828800" indent="0" algn="ctr">
              <a:buFontTx/>
              <a:buNone/>
              <a:defRPr sz="2000">
                <a:latin typeface="Merriweather" charset="0"/>
                <a:ea typeface="Merriweather" charset="0"/>
                <a:cs typeface="Merriweather" charset="0"/>
              </a:defRPr>
            </a:lvl5pPr>
          </a:lstStyle>
          <a:p>
            <a:pPr lvl="0"/>
            <a:r>
              <a:rPr lang="en-US"/>
              <a:t>Click to edit Master text styles</a:t>
            </a:r>
          </a:p>
        </p:txBody>
      </p:sp>
      <p:sp>
        <p:nvSpPr>
          <p:cNvPr id="7" name="Rubrik 6"/>
          <p:cNvSpPr>
            <a:spLocks noGrp="1"/>
          </p:cNvSpPr>
          <p:nvPr>
            <p:ph type="title" hasCustomPrompt="1"/>
          </p:nvPr>
        </p:nvSpPr>
        <p:spPr>
          <a:xfrm>
            <a:off x="609600" y="1340768"/>
            <a:ext cx="10972800" cy="2088232"/>
          </a:xfrm>
          <a:prstGeom prst="rect">
            <a:avLst/>
          </a:prstGeom>
        </p:spPr>
        <p:txBody>
          <a:bodyPr anchor="b" anchorCtr="0"/>
          <a:lstStyle>
            <a:lvl1pPr>
              <a:lnSpc>
                <a:spcPts val="6600"/>
              </a:lnSpc>
              <a:defRPr sz="6600" b="1" i="0" spc="300">
                <a:solidFill>
                  <a:schemeClr val="tx1"/>
                </a:solidFill>
                <a:latin typeface="Arial" charset="0"/>
                <a:ea typeface="Arial" charset="0"/>
                <a:cs typeface="Arial" charset="0"/>
              </a:defRPr>
            </a:lvl1pPr>
          </a:lstStyle>
          <a:p>
            <a:r>
              <a:rPr lang="sv-SE" noProof="0" dirty="0"/>
              <a:t>KLICKA HÄR FÖR ATT ÄNDRA FORMAT</a:t>
            </a:r>
            <a:endParaRPr lang="en-GB" noProof="0" dirty="0"/>
          </a:p>
        </p:txBody>
      </p:sp>
    </p:spTree>
    <p:extLst>
      <p:ext uri="{BB962C8B-B14F-4D97-AF65-F5344CB8AC3E}">
        <p14:creationId xmlns:p14="http://schemas.microsoft.com/office/powerpoint/2010/main" val="1826624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npassad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60648"/>
            <a:ext cx="10972800" cy="1143000"/>
          </a:xfrm>
          <a:prstGeom prst="rect">
            <a:avLst/>
          </a:prstGeom>
        </p:spPr>
        <p:txBody>
          <a:bodyPr anchor="b" anchorCtr="0"/>
          <a:lstStyle>
            <a:lvl1pPr algn="l">
              <a:lnSpc>
                <a:spcPts val="3600"/>
              </a:lnSpc>
              <a:defRPr sz="3400" b="0" spc="0">
                <a:solidFill>
                  <a:schemeClr val="tx1"/>
                </a:solidFill>
                <a:latin typeface="Arial" charset="0"/>
                <a:ea typeface="Arial" charset="0"/>
                <a:cs typeface="Arial" charset="0"/>
              </a:defRPr>
            </a:lvl1pPr>
          </a:lstStyle>
          <a:p>
            <a:r>
              <a:rPr lang="sv-SE" dirty="0"/>
              <a:t>KLICKA HÄR FÖR ATT ÄNDRA FORMAT</a:t>
            </a:r>
            <a:endParaRPr lang="en-US" dirty="0"/>
          </a:p>
        </p:txBody>
      </p:sp>
      <p:sp>
        <p:nvSpPr>
          <p:cNvPr id="6" name="Content Placeholder 2"/>
          <p:cNvSpPr>
            <a:spLocks noGrp="1"/>
          </p:cNvSpPr>
          <p:nvPr>
            <p:ph sz="half" idx="1"/>
          </p:nvPr>
        </p:nvSpPr>
        <p:spPr>
          <a:xfrm>
            <a:off x="623392" y="1556792"/>
            <a:ext cx="10945216" cy="4421088"/>
          </a:xfrm>
          <a:prstGeom prst="rect">
            <a:avLst/>
          </a:prstGeom>
        </p:spPr>
        <p:txBody>
          <a:bodyPr/>
          <a:lstStyle>
            <a:lvl1pPr marL="342900" indent="-342900">
              <a:buClr>
                <a:schemeClr val="tx1"/>
              </a:buClr>
              <a:buSzPct val="100000"/>
              <a:buFont typeface="Arial" charset="0"/>
              <a:buChar char="•"/>
              <a:defRPr sz="1800" b="0" i="0">
                <a:solidFill>
                  <a:schemeClr val="tx1"/>
                </a:solidFill>
                <a:latin typeface="Cambria" charset="0"/>
                <a:ea typeface="Cambria" charset="0"/>
                <a:cs typeface="Cambria" charset="0"/>
              </a:defRPr>
            </a:lvl1pPr>
            <a:lvl2pPr marL="742950" indent="-285750">
              <a:buClr>
                <a:schemeClr val="tx1"/>
              </a:buClr>
              <a:buSzPct val="100000"/>
              <a:buFont typeface="Arial" charset="0"/>
              <a:buChar char="•"/>
              <a:defRPr sz="1800" b="0" i="0">
                <a:solidFill>
                  <a:schemeClr val="tx1"/>
                </a:solidFill>
                <a:latin typeface="Cambria" charset="0"/>
                <a:ea typeface="Cambria" charset="0"/>
                <a:cs typeface="Cambria" charset="0"/>
              </a:defRPr>
            </a:lvl2pPr>
            <a:lvl3pPr marL="1143000" indent="-228600">
              <a:buClr>
                <a:schemeClr val="tx1"/>
              </a:buClr>
              <a:buSzPct val="100000"/>
              <a:buFont typeface="Arial" charset="0"/>
              <a:buChar char="•"/>
              <a:defRPr sz="1800" b="0" i="0">
                <a:solidFill>
                  <a:schemeClr val="tx1"/>
                </a:solidFill>
                <a:latin typeface="Cambria" charset="0"/>
                <a:ea typeface="Cambria" charset="0"/>
                <a:cs typeface="Cambria" charset="0"/>
              </a:defRPr>
            </a:lvl3pPr>
            <a:lvl4pPr marL="1600200" indent="-228600">
              <a:buClr>
                <a:schemeClr val="tx1"/>
              </a:buClr>
              <a:buSzPct val="100000"/>
              <a:buFont typeface="Arial" charset="0"/>
              <a:buChar char="•"/>
              <a:defRPr sz="1800" b="0" i="0">
                <a:solidFill>
                  <a:schemeClr val="tx1"/>
                </a:solidFill>
                <a:latin typeface="Cambria" charset="0"/>
                <a:ea typeface="Cambria" charset="0"/>
                <a:cs typeface="Cambria" charset="0"/>
              </a:defRPr>
            </a:lvl4pPr>
            <a:lvl5pPr marL="2057400" indent="-228600">
              <a:buClr>
                <a:schemeClr val="tx1"/>
              </a:buClr>
              <a:buSzPct val="100000"/>
              <a:buFont typeface="Arial" charset="0"/>
              <a:buChar char="•"/>
              <a:defRPr sz="1800" b="0" i="0">
                <a:solidFill>
                  <a:schemeClr val="tx1"/>
                </a:solidFill>
                <a:latin typeface="Cambria" charset="0"/>
                <a:ea typeface="Cambria" charset="0"/>
                <a:cs typeface="Cambria"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74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4A4FD-F2C6-461A-8B31-9E66DE17CD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2C2A5C34-BEBF-4DA3-B6E5-78494CD274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332368-7549-446C-82BC-BAAFC88B12D3}"/>
              </a:ext>
            </a:extLst>
          </p:cNvPr>
          <p:cNvSpPr>
            <a:spLocks noGrp="1"/>
          </p:cNvSpPr>
          <p:nvPr>
            <p:ph type="dt" sz="half" idx="10"/>
          </p:nvPr>
        </p:nvSpPr>
        <p:spPr/>
        <p:txBody>
          <a:bodyPr/>
          <a:lstStyle/>
          <a:p>
            <a:fld id="{44226637-40E3-4640-933D-BC143B5E6768}" type="datetimeFigureOut">
              <a:rPr lang="sv-SE" smtClean="0"/>
              <a:t>2020-09-15</a:t>
            </a:fld>
            <a:endParaRPr lang="sv-SE"/>
          </a:p>
        </p:txBody>
      </p:sp>
      <p:sp>
        <p:nvSpPr>
          <p:cNvPr id="5" name="Footer Placeholder 4">
            <a:extLst>
              <a:ext uri="{FF2B5EF4-FFF2-40B4-BE49-F238E27FC236}">
                <a16:creationId xmlns:a16="http://schemas.microsoft.com/office/drawing/2014/main" id="{3D600019-B0BF-4F6D-B0ED-F99D8D98EB86}"/>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D848492-655D-4BD4-A4BD-2EDCAE4BE3F8}"/>
              </a:ext>
            </a:extLst>
          </p:cNvPr>
          <p:cNvSpPr>
            <a:spLocks noGrp="1"/>
          </p:cNvSpPr>
          <p:nvPr>
            <p:ph type="sldNum" sz="quarter" idx="12"/>
          </p:nvPr>
        </p:nvSpPr>
        <p:spPr/>
        <p:txBody>
          <a:bodyPr/>
          <a:lstStyle/>
          <a:p>
            <a:fld id="{B96CA5DA-79F3-46AC-9E92-5359CC435E00}" type="slidenum">
              <a:rPr lang="sv-SE" smtClean="0"/>
              <a:t>‹#›</a:t>
            </a:fld>
            <a:endParaRPr lang="sv-SE"/>
          </a:p>
        </p:txBody>
      </p:sp>
    </p:spTree>
    <p:extLst>
      <p:ext uri="{BB962C8B-B14F-4D97-AF65-F5344CB8AC3E}">
        <p14:creationId xmlns:p14="http://schemas.microsoft.com/office/powerpoint/2010/main" val="3381716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Jämförelse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484784"/>
            <a:ext cx="10959008" cy="423738"/>
          </a:xfrm>
          <a:prstGeom prst="rect">
            <a:avLst/>
          </a:prstGeom>
        </p:spPr>
        <p:txBody>
          <a:bodyPr anchor="b"/>
          <a:lstStyle>
            <a:lvl1pPr marL="0" indent="0">
              <a:buNone/>
              <a:defRPr sz="1600" b="1"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8" name="Title 1"/>
          <p:cNvSpPr>
            <a:spLocks noGrp="1"/>
          </p:cNvSpPr>
          <p:nvPr>
            <p:ph type="title" hasCustomPrompt="1"/>
          </p:nvPr>
        </p:nvSpPr>
        <p:spPr>
          <a:xfrm>
            <a:off x="609600" y="260648"/>
            <a:ext cx="10972800" cy="1143000"/>
          </a:xfrm>
          <a:prstGeom prst="rect">
            <a:avLst/>
          </a:prstGeom>
        </p:spPr>
        <p:txBody>
          <a:bodyPr anchor="b" anchorCtr="0"/>
          <a:lstStyle>
            <a:lvl1pPr algn="l">
              <a:lnSpc>
                <a:spcPts val="3600"/>
              </a:lnSpc>
              <a:defRPr sz="3400" b="0" spc="0">
                <a:solidFill>
                  <a:schemeClr val="tx1"/>
                </a:solidFill>
                <a:latin typeface="Arial" charset="0"/>
                <a:ea typeface="Arial" charset="0"/>
                <a:cs typeface="Arial" charset="0"/>
              </a:defRPr>
            </a:lvl1pPr>
          </a:lstStyle>
          <a:p>
            <a:r>
              <a:rPr lang="sv-SE" dirty="0"/>
              <a:t>KLICKA HÄR FÖR ATT ÄNDRA FORMAT</a:t>
            </a:r>
            <a:endParaRPr lang="en-US" dirty="0"/>
          </a:p>
        </p:txBody>
      </p:sp>
      <p:sp>
        <p:nvSpPr>
          <p:cNvPr id="9" name="Content Placeholder 2"/>
          <p:cNvSpPr>
            <a:spLocks noGrp="1"/>
          </p:cNvSpPr>
          <p:nvPr>
            <p:ph sz="half" idx="10"/>
          </p:nvPr>
        </p:nvSpPr>
        <p:spPr>
          <a:xfrm>
            <a:off x="623392" y="1903656"/>
            <a:ext cx="10945216" cy="4040758"/>
          </a:xfrm>
          <a:prstGeom prst="rect">
            <a:avLst/>
          </a:prstGeom>
        </p:spPr>
        <p:txBody>
          <a:bodyPr/>
          <a:lstStyle>
            <a:lvl1pPr marL="342900" indent="-342900">
              <a:buClr>
                <a:schemeClr val="tx1"/>
              </a:buClr>
              <a:buSzPct val="100000"/>
              <a:buFont typeface="Arial" charset="0"/>
              <a:buChar char="•"/>
              <a:defRPr sz="1800" b="0" i="0">
                <a:solidFill>
                  <a:schemeClr val="tx1"/>
                </a:solidFill>
                <a:latin typeface="Cambria" charset="0"/>
                <a:ea typeface="Cambria" charset="0"/>
                <a:cs typeface="Cambria" charset="0"/>
              </a:defRPr>
            </a:lvl1pPr>
            <a:lvl2pPr marL="742950" indent="-285750">
              <a:buClr>
                <a:schemeClr val="tx1"/>
              </a:buClr>
              <a:buSzPct val="100000"/>
              <a:buFont typeface="Arial" charset="0"/>
              <a:buChar char="•"/>
              <a:defRPr sz="1800" b="0" i="0">
                <a:solidFill>
                  <a:schemeClr val="tx1"/>
                </a:solidFill>
                <a:latin typeface="Cambria" charset="0"/>
                <a:ea typeface="Cambria" charset="0"/>
                <a:cs typeface="Cambria" charset="0"/>
              </a:defRPr>
            </a:lvl2pPr>
            <a:lvl3pPr marL="1143000" indent="-228600">
              <a:buClr>
                <a:schemeClr val="tx1"/>
              </a:buClr>
              <a:buSzPct val="100000"/>
              <a:buFont typeface="Arial" charset="0"/>
              <a:buChar char="•"/>
              <a:defRPr sz="1800" b="0" i="0">
                <a:solidFill>
                  <a:schemeClr val="tx1"/>
                </a:solidFill>
                <a:latin typeface="Cambria" charset="0"/>
                <a:ea typeface="Cambria" charset="0"/>
                <a:cs typeface="Cambria" charset="0"/>
              </a:defRPr>
            </a:lvl3pPr>
            <a:lvl4pPr marL="1600200" indent="-228600">
              <a:buClr>
                <a:schemeClr val="tx1"/>
              </a:buClr>
              <a:buSzPct val="100000"/>
              <a:buFont typeface="Arial" charset="0"/>
              <a:buChar char="•"/>
              <a:defRPr sz="1800" b="0" i="0">
                <a:solidFill>
                  <a:schemeClr val="tx1"/>
                </a:solidFill>
                <a:latin typeface="Cambria" charset="0"/>
                <a:ea typeface="Cambria" charset="0"/>
                <a:cs typeface="Cambria" charset="0"/>
              </a:defRPr>
            </a:lvl4pPr>
            <a:lvl5pPr marL="2057400" indent="-228600">
              <a:buClr>
                <a:schemeClr val="tx1"/>
              </a:buClr>
              <a:buSzPct val="100000"/>
              <a:buFont typeface="Arial" charset="0"/>
              <a:buChar char="•"/>
              <a:defRPr sz="1800" b="0" i="0">
                <a:solidFill>
                  <a:schemeClr val="tx1"/>
                </a:solidFill>
                <a:latin typeface="Cambria" charset="0"/>
                <a:ea typeface="Cambria" charset="0"/>
                <a:cs typeface="Cambria"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9564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Anpassad layout 3">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60648"/>
            <a:ext cx="10972800" cy="1143000"/>
          </a:xfrm>
          <a:prstGeom prst="rect">
            <a:avLst/>
          </a:prstGeom>
        </p:spPr>
        <p:txBody>
          <a:bodyPr anchor="b" anchorCtr="0"/>
          <a:lstStyle>
            <a:lvl1pPr algn="l">
              <a:lnSpc>
                <a:spcPts val="3600"/>
              </a:lnSpc>
              <a:defRPr sz="3400" b="0" spc="0">
                <a:solidFill>
                  <a:schemeClr val="tx1"/>
                </a:solidFill>
                <a:latin typeface="Arial" charset="0"/>
                <a:ea typeface="Arial" charset="0"/>
                <a:cs typeface="Arial" charset="0"/>
              </a:defRPr>
            </a:lvl1pPr>
          </a:lstStyle>
          <a:p>
            <a:r>
              <a:rPr lang="sv-SE" dirty="0"/>
              <a:t>KLICKA HÄR FÖR ATT ÄNDRA FORMAT</a:t>
            </a:r>
            <a:endParaRPr lang="en-US" dirty="0"/>
          </a:p>
        </p:txBody>
      </p:sp>
      <p:sp>
        <p:nvSpPr>
          <p:cNvPr id="6" name="Content Placeholder 2"/>
          <p:cNvSpPr>
            <a:spLocks noGrp="1"/>
          </p:cNvSpPr>
          <p:nvPr>
            <p:ph sz="half" idx="1"/>
          </p:nvPr>
        </p:nvSpPr>
        <p:spPr>
          <a:xfrm>
            <a:off x="623392" y="1556792"/>
            <a:ext cx="10945216" cy="4421088"/>
          </a:xfrm>
          <a:prstGeom prst="rect">
            <a:avLst/>
          </a:prstGeom>
        </p:spPr>
        <p:txBody>
          <a:bodyPr/>
          <a:lstStyle>
            <a:lvl1pPr marL="342900" indent="-342900">
              <a:buClr>
                <a:schemeClr val="tx1"/>
              </a:buClr>
              <a:buSzPct val="100000"/>
              <a:buFont typeface="Arial" charset="0"/>
              <a:buChar char="•"/>
              <a:defRPr sz="1800" b="0" i="0">
                <a:solidFill>
                  <a:schemeClr val="tx1"/>
                </a:solidFill>
                <a:latin typeface="Cambria" charset="0"/>
                <a:ea typeface="Cambria" charset="0"/>
                <a:cs typeface="Cambria" charset="0"/>
              </a:defRPr>
            </a:lvl1pPr>
            <a:lvl2pPr marL="742950" indent="-285750">
              <a:buClr>
                <a:schemeClr val="tx1"/>
              </a:buClr>
              <a:buSzPct val="100000"/>
              <a:buFont typeface="Arial" charset="0"/>
              <a:buChar char="•"/>
              <a:defRPr sz="1800" b="0" i="0">
                <a:solidFill>
                  <a:schemeClr val="tx1"/>
                </a:solidFill>
                <a:latin typeface="Cambria" charset="0"/>
                <a:ea typeface="Cambria" charset="0"/>
                <a:cs typeface="Cambria" charset="0"/>
              </a:defRPr>
            </a:lvl2pPr>
            <a:lvl3pPr marL="1143000" indent="-228600">
              <a:buClr>
                <a:schemeClr val="tx1"/>
              </a:buClr>
              <a:buSzPct val="100000"/>
              <a:buFont typeface="Arial" charset="0"/>
              <a:buChar char="•"/>
              <a:defRPr sz="1800" b="0" i="0">
                <a:solidFill>
                  <a:schemeClr val="tx1"/>
                </a:solidFill>
                <a:latin typeface="Cambria" charset="0"/>
                <a:ea typeface="Cambria" charset="0"/>
                <a:cs typeface="Cambria" charset="0"/>
              </a:defRPr>
            </a:lvl3pPr>
            <a:lvl4pPr marL="1600200" indent="-228600">
              <a:buClr>
                <a:schemeClr val="tx1"/>
              </a:buClr>
              <a:buSzPct val="100000"/>
              <a:buFont typeface="Arial" charset="0"/>
              <a:buChar char="•"/>
              <a:defRPr sz="1800" b="0" i="0">
                <a:solidFill>
                  <a:schemeClr val="tx1"/>
                </a:solidFill>
                <a:latin typeface="Cambria" charset="0"/>
                <a:ea typeface="Cambria" charset="0"/>
                <a:cs typeface="Cambria" charset="0"/>
              </a:defRPr>
            </a:lvl4pPr>
            <a:lvl5pPr marL="2057400" indent="-228600">
              <a:buClr>
                <a:schemeClr val="tx1"/>
              </a:buClr>
              <a:buSzPct val="100000"/>
              <a:buFont typeface="Arial" charset="0"/>
              <a:buChar char="•"/>
              <a:defRPr sz="1800" b="0" i="0">
                <a:solidFill>
                  <a:schemeClr val="tx1"/>
                </a:solidFill>
                <a:latin typeface="Cambria" charset="0"/>
                <a:ea typeface="Cambria" charset="0"/>
                <a:cs typeface="Cambria" charset="0"/>
              </a:defRPr>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015420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amp; text röd bakgrund">
    <p:bg>
      <p:bgPr>
        <a:solidFill>
          <a:srgbClr val="D7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baseline="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Skriv text här</a:t>
            </a:r>
            <a:endParaRPr lang="en-US" dirty="0"/>
          </a:p>
        </p:txBody>
      </p:sp>
      <p:sp>
        <p:nvSpPr>
          <p:cNvPr id="8"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9"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0"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09033874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amp; text - bildbakgrund">
    <p:spTree>
      <p:nvGrpSpPr>
        <p:cNvPr id="1" name=""/>
        <p:cNvGrpSpPr/>
        <p:nvPr/>
      </p:nvGrpSpPr>
      <p:grpSpPr>
        <a:xfrm>
          <a:off x="0" y="0"/>
          <a:ext cx="0" cy="0"/>
          <a:chOff x="0" y="0"/>
          <a:chExt cx="0" cy="0"/>
        </a:xfrm>
      </p:grpSpPr>
      <p:sp>
        <p:nvSpPr>
          <p:cNvPr id="6"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a:t>Bild</a:t>
            </a:r>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Skriv text här</a:t>
            </a:r>
            <a:endParaRPr lang="en-US" dirty="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byta bakgrundsbild – Högerklicka på bilden. Välj Ändra bild. Välj sedan Från en fil.</a:t>
            </a:r>
          </a:p>
        </p:txBody>
      </p:sp>
      <p:sp>
        <p:nvSpPr>
          <p:cNvPr id="12"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3"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4"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pic>
        <p:nvPicPr>
          <p:cNvPr id="10" name="Bildobjekt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38665" y="-1336"/>
            <a:ext cx="1514670" cy="757336"/>
          </a:xfrm>
          <a:prstGeom prst="rect">
            <a:avLst/>
          </a:prstGeom>
        </p:spPr>
      </p:pic>
    </p:spTree>
    <p:extLst>
      <p:ext uri="{BB962C8B-B14F-4D97-AF65-F5344CB8AC3E}">
        <p14:creationId xmlns:p14="http://schemas.microsoft.com/office/powerpoint/2010/main" val="872113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 bildbakgrund">
    <p:spTree>
      <p:nvGrpSpPr>
        <p:cNvPr id="1" name=""/>
        <p:cNvGrpSpPr/>
        <p:nvPr/>
      </p:nvGrpSpPr>
      <p:grpSpPr>
        <a:xfrm>
          <a:off x="0" y="0"/>
          <a:ext cx="0" cy="0"/>
          <a:chOff x="0" y="0"/>
          <a:chExt cx="0" cy="0"/>
        </a:xfrm>
      </p:grpSpPr>
      <p:sp>
        <p:nvSpPr>
          <p:cNvPr id="8"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a:t>Bild</a:t>
            </a:r>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a:solidFill>
                  <a:schemeClr val="bg1"/>
                </a:solidFill>
              </a:defRPr>
            </a:lvl1pPr>
          </a:lstStyle>
          <a:p>
            <a:r>
              <a:rPr lang="sv-SE" dirty="0"/>
              <a:t>Klicka - lägg till rubrik</a:t>
            </a:r>
            <a:endParaRPr lang="en-US" dirty="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byta bakgrundsbild – Högerklicka på bilden. Välj Ändra bild. Välj sedan Från en fil.</a:t>
            </a:r>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pic>
        <p:nvPicPr>
          <p:cNvPr id="10" name="Bildobjekt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38665" y="-1336"/>
            <a:ext cx="1514670" cy="757336"/>
          </a:xfrm>
          <a:prstGeom prst="rect">
            <a:avLst/>
          </a:prstGeom>
        </p:spPr>
      </p:pic>
    </p:spTree>
    <p:extLst>
      <p:ext uri="{BB962C8B-B14F-4D97-AF65-F5344CB8AC3E}">
        <p14:creationId xmlns:p14="http://schemas.microsoft.com/office/powerpoint/2010/main" val="2655539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a:t>Klicka - lägg till rubrik</a:t>
            </a:r>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0"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1"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036454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Rubrik &amp; punk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4800" y="1270800"/>
            <a:ext cx="10800000" cy="900000"/>
          </a:xfrm>
          <a:prstGeom prst="rect">
            <a:avLst/>
          </a:prstGeom>
        </p:spPr>
        <p:txBody>
          <a:bodyPr anchor="ctr"/>
          <a:lstStyle>
            <a:lvl1pPr algn="l">
              <a:defRPr sz="4000"/>
            </a:lvl1pPr>
          </a:lstStyle>
          <a:p>
            <a:r>
              <a:rPr lang="sv-SE" dirty="0"/>
              <a:t>Klicka – lägg till rubrik</a:t>
            </a:r>
          </a:p>
        </p:txBody>
      </p:sp>
      <p:sp>
        <p:nvSpPr>
          <p:cNvPr id="8" name="Platshållare för text 7"/>
          <p:cNvSpPr>
            <a:spLocks noGrp="1"/>
          </p:cNvSpPr>
          <p:nvPr>
            <p:ph type="body" sz="quarter" idx="12" hasCustomPrompt="1"/>
          </p:nvPr>
        </p:nvSpPr>
        <p:spPr>
          <a:xfrm>
            <a:off x="694800" y="2529000"/>
            <a:ext cx="8607600" cy="306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
        <p:nvSpPr>
          <p:cNvPr id="10"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a:t>Titel</a:t>
            </a:r>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3444405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 2 textboxes">
    <p:spTree>
      <p:nvGrpSpPr>
        <p:cNvPr id="1" name=""/>
        <p:cNvGrpSpPr/>
        <p:nvPr/>
      </p:nvGrpSpPr>
      <p:grpSpPr>
        <a:xfrm>
          <a:off x="0" y="0"/>
          <a:ext cx="0" cy="0"/>
          <a:chOff x="0" y="0"/>
          <a:chExt cx="0" cy="0"/>
        </a:xfrm>
      </p:grpSpPr>
      <p:sp>
        <p:nvSpPr>
          <p:cNvPr id="13" name="Rubrik 12"/>
          <p:cNvSpPr>
            <a:spLocks noGrp="1"/>
          </p:cNvSpPr>
          <p:nvPr>
            <p:ph type="title"/>
          </p:nvPr>
        </p:nvSpPr>
        <p:spPr>
          <a:xfrm>
            <a:off x="666141" y="663229"/>
            <a:ext cx="9180000" cy="1136387"/>
          </a:xfrm>
          <a:prstGeom prst="rect">
            <a:avLst/>
          </a:prstGeom>
        </p:spPr>
        <p:txBody>
          <a:bodyPr lIns="0" tIns="0" rIns="0" bIns="0"/>
          <a:lstStyle>
            <a:lvl1pPr>
              <a:lnSpc>
                <a:spcPct val="100000"/>
              </a:lnSpc>
              <a:defRPr sz="2700" b="1">
                <a:solidFill>
                  <a:schemeClr val="accent2"/>
                </a:solidFill>
              </a:defRPr>
            </a:lvl1pPr>
          </a:lstStyle>
          <a:p>
            <a:r>
              <a:rPr lang="sv-SE" dirty="0"/>
              <a:t>Klicka här för att ändra format</a:t>
            </a:r>
          </a:p>
        </p:txBody>
      </p:sp>
      <p:sp>
        <p:nvSpPr>
          <p:cNvPr id="15" name="Platshållare för text 14"/>
          <p:cNvSpPr>
            <a:spLocks noGrp="1"/>
          </p:cNvSpPr>
          <p:nvPr>
            <p:ph type="body" sz="quarter" idx="10"/>
          </p:nvPr>
        </p:nvSpPr>
        <p:spPr>
          <a:xfrm>
            <a:off x="695325" y="2090739"/>
            <a:ext cx="4392000" cy="4254500"/>
          </a:xfrm>
          <a:prstGeom prst="rect">
            <a:avLst/>
          </a:prstGeom>
        </p:spPr>
        <p:txBody>
          <a:bodyPr lIns="0" tIns="0" rIns="0" bIns="0"/>
          <a:lstStyle>
            <a:lvl1pPr marL="171446" indent="-171446">
              <a:lnSpc>
                <a:spcPct val="100000"/>
              </a:lnSpc>
              <a:buSzPct val="110000"/>
              <a:buFont typeface="Open Sans" panose="020B0606030504020204" pitchFamily="34" charset="0"/>
              <a:buChar char="»"/>
              <a:defRPr sz="1800" b="1">
                <a:solidFill>
                  <a:schemeClr val="accent2"/>
                </a:solidFill>
              </a:defRPr>
            </a:lvl1pPr>
            <a:lvl2pPr marL="401231" indent="-130966">
              <a:lnSpc>
                <a:spcPct val="100000"/>
              </a:lnSpc>
              <a:buFont typeface="Open Sans" panose="020B0606030504020204" pitchFamily="34" charset="0"/>
              <a:buChar char="·"/>
              <a:defRPr sz="1800">
                <a:solidFill>
                  <a:schemeClr val="accent2"/>
                </a:solidFill>
              </a:defRPr>
            </a:lvl2pPr>
            <a:lvl3pPr marL="597680" indent="-175018">
              <a:lnSpc>
                <a:spcPct val="100000"/>
              </a:lnSpc>
              <a:buFont typeface="Open Sans" panose="020B0606030504020204" pitchFamily="34" charset="0"/>
              <a:buChar char="–"/>
              <a:defRPr sz="1800">
                <a:solidFill>
                  <a:schemeClr val="accent2"/>
                </a:solidFill>
              </a:defRPr>
            </a:lvl3pPr>
            <a:lvl4pPr>
              <a:defRPr sz="1800"/>
            </a:lvl4pPr>
            <a:lvl5pPr>
              <a:defRPr sz="1800"/>
            </a:lvl5pPr>
          </a:lstStyle>
          <a:p>
            <a:pPr lvl="0"/>
            <a:r>
              <a:rPr lang="sv-SE" dirty="0"/>
              <a:t>Klicka här för att ändra format på bakgrundstexten</a:t>
            </a:r>
          </a:p>
          <a:p>
            <a:pPr lvl="1"/>
            <a:r>
              <a:rPr lang="sv-SE" dirty="0"/>
              <a:t>Nivå två</a:t>
            </a:r>
          </a:p>
          <a:p>
            <a:pPr lvl="2"/>
            <a:r>
              <a:rPr lang="sv-SE" dirty="0"/>
              <a:t>Nivå tre</a:t>
            </a:r>
          </a:p>
        </p:txBody>
      </p:sp>
      <p:sp>
        <p:nvSpPr>
          <p:cNvPr id="4" name="Platshållare för text 14"/>
          <p:cNvSpPr>
            <a:spLocks noGrp="1"/>
          </p:cNvSpPr>
          <p:nvPr>
            <p:ph type="body" sz="quarter" idx="11"/>
          </p:nvPr>
        </p:nvSpPr>
        <p:spPr>
          <a:xfrm>
            <a:off x="5454141" y="2090739"/>
            <a:ext cx="4392000" cy="4254500"/>
          </a:xfrm>
          <a:prstGeom prst="rect">
            <a:avLst/>
          </a:prstGeom>
        </p:spPr>
        <p:txBody>
          <a:bodyPr lIns="0" tIns="0" rIns="0" bIns="0"/>
          <a:lstStyle>
            <a:lvl1pPr marL="171446" indent="-171446">
              <a:lnSpc>
                <a:spcPct val="100000"/>
              </a:lnSpc>
              <a:buSzPct val="110000"/>
              <a:buFont typeface="Open Sans" panose="020B0606030504020204" pitchFamily="34" charset="0"/>
              <a:buChar char="»"/>
              <a:defRPr sz="1800" b="1">
                <a:solidFill>
                  <a:schemeClr val="accent2"/>
                </a:solidFill>
              </a:defRPr>
            </a:lvl1pPr>
            <a:lvl2pPr marL="401231" indent="-130966">
              <a:lnSpc>
                <a:spcPct val="100000"/>
              </a:lnSpc>
              <a:buFont typeface="Open Sans" panose="020B0606030504020204" pitchFamily="34" charset="0"/>
              <a:buChar char="·"/>
              <a:defRPr sz="1800">
                <a:solidFill>
                  <a:schemeClr val="accent2"/>
                </a:solidFill>
              </a:defRPr>
            </a:lvl2pPr>
            <a:lvl3pPr marL="597680" indent="-175018">
              <a:lnSpc>
                <a:spcPct val="100000"/>
              </a:lnSpc>
              <a:buFont typeface="Open Sans" panose="020B0606030504020204" pitchFamily="34" charset="0"/>
              <a:buChar char="–"/>
              <a:defRPr sz="1800">
                <a:solidFill>
                  <a:schemeClr val="accent2"/>
                </a:solidFill>
              </a:defRPr>
            </a:lvl3pPr>
            <a:lvl4pPr>
              <a:defRPr sz="1800"/>
            </a:lvl4pPr>
            <a:lvl5pPr>
              <a:defRPr sz="1800"/>
            </a:lvl5pPr>
          </a:lstStyle>
          <a:p>
            <a:pPr lvl="0"/>
            <a:r>
              <a:rPr lang="sv-SE" dirty="0"/>
              <a:t>Klicka här för att ändra format på bakgrundstexten</a:t>
            </a:r>
          </a:p>
          <a:p>
            <a:pPr lvl="1"/>
            <a:r>
              <a:rPr lang="sv-SE" dirty="0"/>
              <a:t>Nivå två</a:t>
            </a:r>
          </a:p>
          <a:p>
            <a:pPr lvl="2"/>
            <a:r>
              <a:rPr lang="sv-SE" dirty="0"/>
              <a:t>Nivå tre</a:t>
            </a:r>
          </a:p>
        </p:txBody>
      </p:sp>
    </p:spTree>
    <p:extLst>
      <p:ext uri="{BB962C8B-B14F-4D97-AF65-F5344CB8AC3E}">
        <p14:creationId xmlns:p14="http://schemas.microsoft.com/office/powerpoint/2010/main" val="3844123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4" name="Rectangle 26"/>
          <p:cNvSpPr>
            <a:spLocks noGrp="1" noChangeArrowheads="1"/>
          </p:cNvSpPr>
          <p:nvPr>
            <p:ph type="ftr" sz="quarter" idx="10"/>
          </p:nvPr>
        </p:nvSpPr>
        <p:spPr>
          <a:ln/>
        </p:spPr>
        <p:txBody>
          <a:bodyPr/>
          <a:lstStyle>
            <a:lvl1pPr>
              <a:defRPr/>
            </a:lvl1pPr>
          </a:lstStyle>
          <a:p>
            <a:endParaRPr lang="sv-SE"/>
          </a:p>
        </p:txBody>
      </p:sp>
      <p:sp>
        <p:nvSpPr>
          <p:cNvPr id="6" name="Platshållare för innehåll 2"/>
          <p:cNvSpPr>
            <a:spLocks noGrp="1"/>
          </p:cNvSpPr>
          <p:nvPr>
            <p:ph idx="1"/>
          </p:nvPr>
        </p:nvSpPr>
        <p:spPr>
          <a:xfrm>
            <a:off x="609600" y="1711326"/>
            <a:ext cx="9057685" cy="43100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rubrik 1"/>
          <p:cNvSpPr>
            <a:spLocks noGrp="1"/>
          </p:cNvSpPr>
          <p:nvPr>
            <p:ph type="title"/>
          </p:nvPr>
        </p:nvSpPr>
        <p:spPr bwMode="auto">
          <a:xfrm>
            <a:off x="609600" y="414339"/>
            <a:ext cx="905768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a:t>Klicka här för att ändra format</a:t>
            </a:r>
          </a:p>
        </p:txBody>
      </p:sp>
    </p:spTree>
    <p:extLst>
      <p:ext uri="{BB962C8B-B14F-4D97-AF65-F5344CB8AC3E}">
        <p14:creationId xmlns:p14="http://schemas.microsoft.com/office/powerpoint/2010/main" val="3630760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sp>
        <p:nvSpPr>
          <p:cNvPr id="4" name="Platshållare för innehåll 3"/>
          <p:cNvSpPr>
            <a:spLocks noGrp="1"/>
          </p:cNvSpPr>
          <p:nvPr>
            <p:ph idx="1" hasCustomPrompt="1"/>
          </p:nvPr>
        </p:nvSpPr>
        <p:spPr>
          <a:xfrm>
            <a:off x="601134" y="1711326"/>
            <a:ext cx="5028701" cy="4169521"/>
          </a:xfrm>
        </p:spPr>
        <p:txBody>
          <a:bodyPr/>
          <a:lstStyle>
            <a:lvl1pPr>
              <a:defRPr baseline="0"/>
            </a:lvl1pPr>
          </a:lstStyle>
          <a:p>
            <a:r>
              <a:rPr lang="sv-SE" dirty="0"/>
              <a:t>Skriv text här</a:t>
            </a:r>
          </a:p>
        </p:txBody>
      </p:sp>
      <p:sp>
        <p:nvSpPr>
          <p:cNvPr id="5" name="Rubrik 2"/>
          <p:cNvSpPr>
            <a:spLocks noGrp="1"/>
          </p:cNvSpPr>
          <p:nvPr>
            <p:ph type="title"/>
          </p:nvPr>
        </p:nvSpPr>
        <p:spPr>
          <a:xfrm>
            <a:off x="609600" y="414339"/>
            <a:ext cx="5020235" cy="1143000"/>
          </a:xfrm>
        </p:spPr>
        <p:txBody>
          <a:bodyPr/>
          <a:lstStyle/>
          <a:p>
            <a:endParaRPr lang="sv-SE" dirty="0"/>
          </a:p>
        </p:txBody>
      </p:sp>
      <p:sp>
        <p:nvSpPr>
          <p:cNvPr id="6" name="Platshållare för innehåll 3"/>
          <p:cNvSpPr>
            <a:spLocks noGrp="1"/>
          </p:cNvSpPr>
          <p:nvPr>
            <p:ph idx="10" hasCustomPrompt="1"/>
          </p:nvPr>
        </p:nvSpPr>
        <p:spPr>
          <a:xfrm>
            <a:off x="6096000" y="1"/>
            <a:ext cx="6096000" cy="5880847"/>
          </a:xfrm>
        </p:spPr>
        <p:txBody>
          <a:bodyPr/>
          <a:lstStyle>
            <a:lvl1pPr>
              <a:defRPr baseline="0"/>
            </a:lvl1pPr>
          </a:lstStyle>
          <a:p>
            <a:r>
              <a:rPr lang="sv-SE" dirty="0"/>
              <a:t>Bild</a:t>
            </a:r>
          </a:p>
        </p:txBody>
      </p:sp>
    </p:spTree>
    <p:extLst>
      <p:ext uri="{BB962C8B-B14F-4D97-AF65-F5344CB8AC3E}">
        <p14:creationId xmlns:p14="http://schemas.microsoft.com/office/powerpoint/2010/main" val="217558493"/>
      </p:ext>
    </p:extLst>
  </p:cSld>
  <p:clrMapOvr>
    <a:masterClrMapping/>
  </p:clrMapOvr>
  <p:extLst>
    <p:ext uri="{DCECCB84-F9BA-43D5-87BE-67443E8EF086}">
      <p15:sldGuideLst xmlns:p15="http://schemas.microsoft.com/office/powerpoint/2012/main">
        <p15:guide id="1" pos="2880">
          <p15:clr>
            <a:srgbClr val="FBAE40"/>
          </p15:clr>
        </p15:guide>
        <p15:guide id="2" orient="horz" pos="28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C9B1-8F6A-446D-9394-DA6E152BB5F1}"/>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4E7BA8E9-6909-4BC7-94BD-D6A5B89D3A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02C97F43-D2E2-4445-9F96-97EB60BD3F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78629947-AFEA-4524-BEA5-54C61A9A456F}"/>
              </a:ext>
            </a:extLst>
          </p:cNvPr>
          <p:cNvSpPr>
            <a:spLocks noGrp="1"/>
          </p:cNvSpPr>
          <p:nvPr>
            <p:ph type="dt" sz="half" idx="10"/>
          </p:nvPr>
        </p:nvSpPr>
        <p:spPr/>
        <p:txBody>
          <a:bodyPr/>
          <a:lstStyle/>
          <a:p>
            <a:fld id="{44226637-40E3-4640-933D-BC143B5E6768}" type="datetimeFigureOut">
              <a:rPr lang="sv-SE" smtClean="0"/>
              <a:t>2020-09-15</a:t>
            </a:fld>
            <a:endParaRPr lang="sv-SE"/>
          </a:p>
        </p:txBody>
      </p:sp>
      <p:sp>
        <p:nvSpPr>
          <p:cNvPr id="6" name="Footer Placeholder 5">
            <a:extLst>
              <a:ext uri="{FF2B5EF4-FFF2-40B4-BE49-F238E27FC236}">
                <a16:creationId xmlns:a16="http://schemas.microsoft.com/office/drawing/2014/main" id="{CFAF9294-B744-4C0E-9028-EF7844A39ACC}"/>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DDE7BFC7-23D5-4ABE-BE5D-FEF13BA04DC8}"/>
              </a:ext>
            </a:extLst>
          </p:cNvPr>
          <p:cNvSpPr>
            <a:spLocks noGrp="1"/>
          </p:cNvSpPr>
          <p:nvPr>
            <p:ph type="sldNum" sz="quarter" idx="12"/>
          </p:nvPr>
        </p:nvSpPr>
        <p:spPr/>
        <p:txBody>
          <a:bodyPr/>
          <a:lstStyle/>
          <a:p>
            <a:fld id="{B96CA5DA-79F3-46AC-9E92-5359CC435E00}" type="slidenum">
              <a:rPr lang="sv-SE" smtClean="0"/>
              <a:t>‹#›</a:t>
            </a:fld>
            <a:endParaRPr lang="sv-SE"/>
          </a:p>
        </p:txBody>
      </p:sp>
    </p:spTree>
    <p:extLst>
      <p:ext uri="{BB962C8B-B14F-4D97-AF65-F5344CB8AC3E}">
        <p14:creationId xmlns:p14="http://schemas.microsoft.com/office/powerpoint/2010/main" val="1286506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Rubrik och punkttext">
    <p:spTree>
      <p:nvGrpSpPr>
        <p:cNvPr id="1" name=""/>
        <p:cNvGrpSpPr/>
        <p:nvPr/>
      </p:nvGrpSpPr>
      <p:grpSpPr>
        <a:xfrm>
          <a:off x="0" y="0"/>
          <a:ext cx="0" cy="0"/>
          <a:chOff x="0" y="0"/>
          <a:chExt cx="0" cy="0"/>
        </a:xfrm>
      </p:grpSpPr>
      <p:sp>
        <p:nvSpPr>
          <p:cNvPr id="2" name="Title 1"/>
          <p:cNvSpPr>
            <a:spLocks noGrp="1"/>
          </p:cNvSpPr>
          <p:nvPr>
            <p:ph type="title"/>
          </p:nvPr>
        </p:nvSpPr>
        <p:spPr>
          <a:xfrm>
            <a:off x="720000" y="720000"/>
            <a:ext cx="10515600" cy="1325563"/>
          </a:xfrm>
          <a:prstGeom prst="rect">
            <a:avLst/>
          </a:prstGeom>
        </p:spPr>
        <p:txBody>
          <a:bodyPr/>
          <a:lstStyle>
            <a:lvl1pPr>
              <a:defRPr sz="3000"/>
            </a:lvl1pPr>
          </a:lstStyle>
          <a:p>
            <a:r>
              <a:rPr lang="sv-SE" dirty="0"/>
              <a:t>Klicka här för att ändra mall för rubrikformat</a:t>
            </a:r>
            <a:endParaRPr lang="en-US" dirty="0"/>
          </a:p>
        </p:txBody>
      </p:sp>
      <p:sp>
        <p:nvSpPr>
          <p:cNvPr id="3" name="Content Placeholder 2"/>
          <p:cNvSpPr>
            <a:spLocks noGrp="1"/>
          </p:cNvSpPr>
          <p:nvPr>
            <p:ph idx="1"/>
          </p:nvPr>
        </p:nvSpPr>
        <p:spPr>
          <a:xfrm>
            <a:off x="720000" y="1656000"/>
            <a:ext cx="10515600" cy="4351338"/>
          </a:xfrm>
          <a:prstGeom prst="rect">
            <a:avLst/>
          </a:prstGeom>
        </p:spPr>
        <p:txBody>
          <a:bodyPr>
            <a:normAutofit/>
          </a:bodyPr>
          <a:lstStyle>
            <a:lvl1pPr marL="342000" indent="-342000">
              <a:lnSpc>
                <a:spcPts val="2200"/>
              </a:lnSpc>
              <a:spcBef>
                <a:spcPts val="0"/>
              </a:spcBef>
              <a:spcAft>
                <a:spcPts val="1000"/>
              </a:spcAft>
              <a:buSzPct val="105000"/>
              <a:defRPr sz="1800"/>
            </a:lvl1pPr>
            <a:lvl2pPr marL="342000" indent="-342000">
              <a:lnSpc>
                <a:spcPts val="2000"/>
              </a:lnSpc>
              <a:spcAft>
                <a:spcPts val="600"/>
              </a:spcAft>
              <a:defRPr sz="1600"/>
            </a:lvl2pPr>
            <a:lvl3pPr marL="342000" indent="-342000">
              <a:lnSpc>
                <a:spcPts val="2000"/>
              </a:lnSpc>
              <a:spcAft>
                <a:spcPts val="600"/>
              </a:spcAft>
              <a:defRPr sz="1600"/>
            </a:lvl3pPr>
            <a:lvl4pPr marL="342000" indent="-342000">
              <a:lnSpc>
                <a:spcPts val="2000"/>
              </a:lnSpc>
              <a:spcAft>
                <a:spcPts val="600"/>
              </a:spcAft>
              <a:defRPr sz="1600"/>
            </a:lvl4pPr>
            <a:lvl5pPr marL="342000" indent="-342000">
              <a:lnSpc>
                <a:spcPts val="2000"/>
              </a:lnSpc>
              <a:spcAft>
                <a:spcPts val="600"/>
              </a:spcAft>
              <a:defRPr sz="1600"/>
            </a:lvl5pPr>
          </a:lstStyle>
          <a:p>
            <a:pPr lvl="0"/>
            <a:r>
              <a:rPr lang="sv-SE" dirty="0"/>
              <a:t>Klicka här för att ändra format på bakgrundstexten</a:t>
            </a:r>
          </a:p>
        </p:txBody>
      </p:sp>
      <p:sp>
        <p:nvSpPr>
          <p:cNvPr id="6" name="Slide Number Placeholder 5"/>
          <p:cNvSpPr>
            <a:spLocks noGrp="1"/>
          </p:cNvSpPr>
          <p:nvPr>
            <p:ph type="sldNum" sz="quarter" idx="12"/>
          </p:nvPr>
        </p:nvSpPr>
        <p:spPr>
          <a:xfrm>
            <a:off x="598714" y="6356350"/>
            <a:ext cx="489857" cy="365125"/>
          </a:xfrm>
        </p:spPr>
        <p:txBody>
          <a:bodyPr/>
          <a:lstStyle/>
          <a:p>
            <a:fld id="{3782D5CA-9B2F-424D-8815-4327DAF97C56}" type="slidenum">
              <a:t>‹#›</a:t>
            </a:fld>
            <a:endParaRPr lang="sv-SE"/>
          </a:p>
        </p:txBody>
      </p:sp>
      <p:pic>
        <p:nvPicPr>
          <p:cNvPr id="5" name="image5.png">
            <a:extLst>
              <a:ext uri="{FF2B5EF4-FFF2-40B4-BE49-F238E27FC236}">
                <a16:creationId xmlns:a16="http://schemas.microsoft.com/office/drawing/2014/main" id="{72EA4D9A-48BE-E248-B9C0-DF454DEFB9E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6146800"/>
            <a:ext cx="12192000" cy="711200"/>
          </a:xfrm>
          <a:prstGeom prst="rect">
            <a:avLst/>
          </a:prstGeom>
          <a:ln w="12700">
            <a:miter lim="400000"/>
          </a:ln>
        </p:spPr>
      </p:pic>
    </p:spTree>
    <p:extLst>
      <p:ext uri="{BB962C8B-B14F-4D97-AF65-F5344CB8AC3E}">
        <p14:creationId xmlns:p14="http://schemas.microsoft.com/office/powerpoint/2010/main" val="1075030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4" name="Platshållare för innehåll 3"/>
          <p:cNvSpPr>
            <a:spLocks noGrp="1"/>
          </p:cNvSpPr>
          <p:nvPr>
            <p:ph idx="1" hasCustomPrompt="1"/>
          </p:nvPr>
        </p:nvSpPr>
        <p:spPr>
          <a:xfrm>
            <a:off x="601134" y="1711326"/>
            <a:ext cx="5028701" cy="4169521"/>
          </a:xfrm>
        </p:spPr>
        <p:txBody>
          <a:bodyPr/>
          <a:lstStyle>
            <a:lvl1pPr>
              <a:defRPr baseline="0"/>
            </a:lvl1pPr>
          </a:lstStyle>
          <a:p>
            <a:r>
              <a:rPr lang="sv-SE" dirty="0"/>
              <a:t>Skriv text här</a:t>
            </a:r>
          </a:p>
        </p:txBody>
      </p:sp>
      <p:sp>
        <p:nvSpPr>
          <p:cNvPr id="5" name="Rubrik 2"/>
          <p:cNvSpPr>
            <a:spLocks noGrp="1"/>
          </p:cNvSpPr>
          <p:nvPr>
            <p:ph type="title"/>
          </p:nvPr>
        </p:nvSpPr>
        <p:spPr>
          <a:xfrm>
            <a:off x="609600" y="414339"/>
            <a:ext cx="5020235" cy="1143000"/>
          </a:xfrm>
        </p:spPr>
        <p:txBody>
          <a:bodyPr/>
          <a:lstStyle/>
          <a:p>
            <a:endParaRPr lang="sv-SE" dirty="0"/>
          </a:p>
        </p:txBody>
      </p:sp>
      <p:sp>
        <p:nvSpPr>
          <p:cNvPr id="6" name="Platshållare för innehåll 3"/>
          <p:cNvSpPr>
            <a:spLocks noGrp="1"/>
          </p:cNvSpPr>
          <p:nvPr>
            <p:ph idx="10" hasCustomPrompt="1"/>
          </p:nvPr>
        </p:nvSpPr>
        <p:spPr>
          <a:xfrm>
            <a:off x="6096000" y="1"/>
            <a:ext cx="6096000" cy="5880847"/>
          </a:xfrm>
        </p:spPr>
        <p:txBody>
          <a:bodyPr/>
          <a:lstStyle>
            <a:lvl1pPr>
              <a:defRPr baseline="0"/>
            </a:lvl1pPr>
          </a:lstStyle>
          <a:p>
            <a:r>
              <a:rPr lang="sv-SE" dirty="0"/>
              <a:t>Bild</a:t>
            </a:r>
          </a:p>
        </p:txBody>
      </p:sp>
    </p:spTree>
    <p:extLst>
      <p:ext uri="{BB962C8B-B14F-4D97-AF65-F5344CB8AC3E}">
        <p14:creationId xmlns:p14="http://schemas.microsoft.com/office/powerpoint/2010/main" val="3365812345"/>
      </p:ext>
    </p:extLst>
  </p:cSld>
  <p:clrMapOvr>
    <a:masterClrMapping/>
  </p:clrMapOvr>
  <p:extLst>
    <p:ext uri="{DCECCB84-F9BA-43D5-87BE-67443E8EF086}">
      <p15:sldGuideLst xmlns:p15="http://schemas.microsoft.com/office/powerpoint/2012/main">
        <p15:guide id="1" pos="2880">
          <p15:clr>
            <a:srgbClr val="FBAE40"/>
          </p15:clr>
        </p15:guide>
        <p15:guide id="2" orient="horz" pos="284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1997" cy="6857997"/>
          </a:xfrm>
          <a:prstGeom prst="rect">
            <a:avLst/>
          </a:prstGeom>
        </p:spPr>
      </p:pic>
    </p:spTree>
    <p:extLst>
      <p:ext uri="{BB962C8B-B14F-4D97-AF65-F5344CB8AC3E}">
        <p14:creationId xmlns:p14="http://schemas.microsoft.com/office/powerpoint/2010/main" val="322338752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Rubrik, text &amp;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10800000" cy="900000"/>
          </a:xfrm>
          <a:prstGeom prst="rect">
            <a:avLst/>
          </a:prstGeom>
        </p:spPr>
        <p:txBody>
          <a:bodyPr anchor="ctr"/>
          <a:lstStyle>
            <a:lvl1pPr algn="ctr">
              <a:defRPr sz="4000" baseline="0"/>
            </a:lvl1pPr>
          </a:lstStyle>
          <a:p>
            <a:r>
              <a:rPr lang="sv-SE" dirty="0"/>
              <a:t>Klicka – lägg till rubrik</a:t>
            </a:r>
          </a:p>
        </p:txBody>
      </p:sp>
      <p:sp>
        <p:nvSpPr>
          <p:cNvPr id="8" name="Platshållare för text 7"/>
          <p:cNvSpPr>
            <a:spLocks noGrp="1"/>
          </p:cNvSpPr>
          <p:nvPr>
            <p:ph type="body" sz="quarter" idx="12" hasCustomPrompt="1"/>
          </p:nvPr>
        </p:nvSpPr>
        <p:spPr>
          <a:xfrm>
            <a:off x="696000" y="2170062"/>
            <a:ext cx="5040000" cy="3420000"/>
          </a:xfrm>
          <a:prstGeom prst="rect">
            <a:avLst/>
          </a:prstGeom>
        </p:spPr>
        <p:txBody>
          <a:bodyPr/>
          <a:lstStyle>
            <a:lvl1pPr marL="0" indent="0">
              <a:lnSpc>
                <a:spcPct val="100000"/>
              </a:lnSpc>
              <a:buNone/>
              <a:defRPr sz="2000" spc="0"/>
            </a:lvl1pPr>
            <a:lvl2pPr marL="232200" indent="0">
              <a:buNone/>
              <a:defRPr/>
            </a:lvl2pPr>
            <a:lvl3pPr marL="462600" indent="0">
              <a:buNone/>
              <a:defRPr/>
            </a:lvl3pPr>
            <a:lvl4pPr marL="693000" indent="0">
              <a:buNone/>
              <a:defRPr/>
            </a:lvl4pPr>
            <a:lvl5pPr marL="887400" indent="0">
              <a:buNone/>
              <a:defRPr/>
            </a:lvl5pPr>
          </a:lstStyle>
          <a:p>
            <a:pPr lvl="0"/>
            <a:r>
              <a:rPr lang="sv-SE" dirty="0"/>
              <a:t>Skriv text här</a:t>
            </a:r>
          </a:p>
        </p:txBody>
      </p:sp>
      <p:sp>
        <p:nvSpPr>
          <p:cNvPr id="6" name="Platshållare för diagram 5"/>
          <p:cNvSpPr>
            <a:spLocks noGrp="1"/>
          </p:cNvSpPr>
          <p:nvPr>
            <p:ph type="chart" sz="quarter" idx="13" hasCustomPrompt="1"/>
          </p:nvPr>
        </p:nvSpPr>
        <p:spPr>
          <a:xfrm>
            <a:off x="6454800" y="2169000"/>
            <a:ext cx="5040000" cy="3421062"/>
          </a:xfrm>
          <a:prstGeom prst="rect">
            <a:avLst/>
          </a:prstGeom>
        </p:spPr>
        <p:txBody>
          <a:bodyPr/>
          <a:lstStyle>
            <a:lvl1pPr marL="0" indent="0">
              <a:buNone/>
              <a:defRPr/>
            </a:lvl1pPr>
          </a:lstStyle>
          <a:p>
            <a:r>
              <a:rPr lang="sv-SE" dirty="0"/>
              <a:t>Diagram</a:t>
            </a:r>
          </a:p>
        </p:txBody>
      </p:sp>
      <p:sp>
        <p:nvSpPr>
          <p:cNvPr id="5" name="Platshållare för datum 4"/>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591315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text &amp; logotyp">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a:lvl1pPr>
          </a:lstStyle>
          <a:p>
            <a:r>
              <a:rPr lang="sv-SE" dirty="0"/>
              <a:t>Klicka – lägg till rubrik</a:t>
            </a:r>
          </a:p>
        </p:txBody>
      </p:sp>
      <p:sp>
        <p:nvSpPr>
          <p:cNvPr id="8" name="Platshållare för text 7"/>
          <p:cNvSpPr>
            <a:spLocks noGrp="1"/>
          </p:cNvSpPr>
          <p:nvPr>
            <p:ph type="body" sz="quarter" idx="12" hasCustomPrompt="1"/>
          </p:nvPr>
        </p:nvSpPr>
        <p:spPr>
          <a:xfrm>
            <a:off x="696000" y="3284970"/>
            <a:ext cx="10800000" cy="1800000"/>
          </a:xfrm>
          <a:prstGeom prst="rect">
            <a:avLst/>
          </a:prstGeom>
        </p:spPr>
        <p:txBody>
          <a:bodyPr/>
          <a:lstStyle>
            <a:lvl1pPr marL="0" indent="0" algn="ctr">
              <a:lnSpc>
                <a:spcPct val="100000"/>
              </a:lnSpc>
              <a:buFont typeface="+mj-lt"/>
              <a:buNone/>
              <a:defRPr sz="2400" spc="0" baseline="0"/>
            </a:lvl1pPr>
            <a:lvl2pPr marL="575100" indent="-342900">
              <a:buFont typeface="+mj-lt"/>
              <a:buAutoNum type="arabicPeriod"/>
              <a:defRPr/>
            </a:lvl2pPr>
            <a:lvl3pPr marL="805500" indent="-342900">
              <a:buFont typeface="+mj-lt"/>
              <a:buAutoNum type="arabicPeriod"/>
              <a:defRPr/>
            </a:lvl3pPr>
            <a:lvl4pPr marL="1035900" indent="-342900">
              <a:buFont typeface="+mj-lt"/>
              <a:buAutoNum type="arabicPeriod"/>
              <a:defRPr/>
            </a:lvl4pPr>
            <a:lvl5pPr marL="1230300" indent="-342900">
              <a:buFont typeface="+mj-lt"/>
              <a:buAutoNum type="arabicPeriod"/>
              <a:defRPr/>
            </a:lvl5pPr>
          </a:lstStyle>
          <a:p>
            <a:pPr lvl="0"/>
            <a:r>
              <a:rPr lang="sv-SE" dirty="0"/>
              <a:t>Skriv text här</a:t>
            </a:r>
          </a:p>
        </p:txBody>
      </p:sp>
      <p:sp>
        <p:nvSpPr>
          <p:cNvPr id="5" name="Platshållare för datum 4"/>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
        <p:nvSpPr>
          <p:cNvPr id="6" name="Platshållare för text 5"/>
          <p:cNvSpPr>
            <a:spLocks noGrp="1"/>
          </p:cNvSpPr>
          <p:nvPr>
            <p:ph type="body" sz="quarter" idx="17" hasCustomPrompt="1"/>
          </p:nvPr>
        </p:nvSpPr>
        <p:spPr>
          <a:xfrm>
            <a:off x="694800" y="5529600"/>
            <a:ext cx="2739600" cy="925200"/>
          </a:xfrm>
          <a:prstGeom prst="rect">
            <a:avLst/>
          </a:prstGeom>
        </p:spPr>
        <p:txBody>
          <a:bodyPr/>
          <a:lstStyle>
            <a:lvl1pPr marL="0" indent="0">
              <a:buNone/>
              <a:defRPr/>
            </a:lvl1pPr>
          </a:lstStyle>
          <a:p>
            <a:pPr lvl="0"/>
            <a:r>
              <a:rPr lang="sv-SE" dirty="0"/>
              <a:t>Plats för EU-logotyp</a:t>
            </a:r>
          </a:p>
        </p:txBody>
      </p:sp>
    </p:spTree>
    <p:extLst>
      <p:ext uri="{BB962C8B-B14F-4D97-AF65-F5344CB8AC3E}">
        <p14:creationId xmlns:p14="http://schemas.microsoft.com/office/powerpoint/2010/main" val="416841208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vä, bild hö">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5040000" cy="900000"/>
          </a:xfrm>
          <a:prstGeom prst="rect">
            <a:avLst/>
          </a:prstGeom>
        </p:spPr>
        <p:txBody>
          <a:bodyPr anchor="ctr"/>
          <a:lstStyle>
            <a:lvl1pPr>
              <a:defRPr sz="4000"/>
            </a:lvl1pPr>
          </a:lstStyle>
          <a:p>
            <a:r>
              <a:rPr lang="sv-SE" dirty="0"/>
              <a:t>Rubrik</a:t>
            </a:r>
          </a:p>
        </p:txBody>
      </p:sp>
      <p:sp>
        <p:nvSpPr>
          <p:cNvPr id="10" name="Platshållare för bild 9"/>
          <p:cNvSpPr>
            <a:spLocks noGrp="1"/>
          </p:cNvSpPr>
          <p:nvPr>
            <p:ph type="pic" sz="quarter" idx="13" hasCustomPrompt="1"/>
          </p:nvPr>
        </p:nvSpPr>
        <p:spPr>
          <a:xfrm>
            <a:off x="6456000" y="1269000"/>
            <a:ext cx="5040000" cy="4320000"/>
          </a:xfrm>
          <a:prstGeom prst="rect">
            <a:avLst/>
          </a:prstGeom>
        </p:spPr>
        <p:txBody>
          <a:bodyPr/>
          <a:lstStyle>
            <a:lvl1pPr marL="0" indent="0">
              <a:buNone/>
              <a:defRPr/>
            </a:lvl1pPr>
          </a:lstStyle>
          <a:p>
            <a:r>
              <a:rPr lang="sv-SE" dirty="0"/>
              <a:t>Bild</a:t>
            </a:r>
          </a:p>
        </p:txBody>
      </p:sp>
      <p:sp>
        <p:nvSpPr>
          <p:cNvPr id="5" name="Platshållare för datum 4"/>
          <p:cNvSpPr>
            <a:spLocks noGrp="1"/>
          </p:cNvSpPr>
          <p:nvPr>
            <p:ph type="dt" sz="half" idx="14"/>
          </p:nvPr>
        </p:nvSpPr>
        <p:spPr>
          <a:xfrm>
            <a:off x="10152000" y="201600"/>
            <a:ext cx="1767114" cy="365125"/>
          </a:xfrm>
        </p:spPr>
        <p:txBody>
          <a:bodyPr/>
          <a:lstStyle>
            <a:lvl1pPr>
              <a:defRPr sz="1000"/>
            </a:lvl1pPr>
          </a:lstStyle>
          <a:p>
            <a:endParaRPr lang="sv-SE" dirty="0"/>
          </a:p>
        </p:txBody>
      </p:sp>
      <p:sp>
        <p:nvSpPr>
          <p:cNvPr id="6" name="Platshållare för sidfot 5"/>
          <p:cNvSpPr>
            <a:spLocks noGrp="1"/>
          </p:cNvSpPr>
          <p:nvPr>
            <p:ph type="ftr" sz="quarter" idx="15"/>
          </p:nvPr>
        </p:nvSpPr>
        <p:spPr>
          <a:xfrm>
            <a:off x="696000" y="201600"/>
            <a:ext cx="3570514" cy="365125"/>
          </a:xfrm>
        </p:spPr>
        <p:txBody>
          <a:bodyPr/>
          <a:lstStyle>
            <a:lvl1pPr>
              <a:defRPr sz="1000"/>
            </a:lvl1pPr>
          </a:lstStyle>
          <a:p>
            <a:r>
              <a:rPr lang="sv-SE"/>
              <a:t>Titel</a:t>
            </a:r>
            <a:endParaRPr lang="sv-SE" dirty="0"/>
          </a:p>
        </p:txBody>
      </p:sp>
      <p:sp>
        <p:nvSpPr>
          <p:cNvPr id="9" name="Platshållare för bildnummer 8"/>
          <p:cNvSpPr>
            <a:spLocks noGrp="1"/>
          </p:cNvSpPr>
          <p:nvPr>
            <p:ph type="sldNum" sz="quarter" idx="16"/>
          </p:nvPr>
        </p:nvSpPr>
        <p:spPr>
          <a:xfrm>
            <a:off x="-1" y="201600"/>
            <a:ext cx="784800" cy="365125"/>
          </a:xfrm>
        </p:spPr>
        <p:txBody>
          <a:bodyPr/>
          <a:lstStyle>
            <a:lvl1pPr>
              <a:defRPr sz="1000"/>
            </a:lvl1pPr>
          </a:lstStyle>
          <a:p>
            <a:fld id="{816FEC2C-AD63-44F4-896C-A2025F5FB260}" type="slidenum">
              <a:rPr lang="sv-SE" smtClean="0"/>
              <a:pPr/>
              <a:t>‹#›</a:t>
            </a:fld>
            <a:endParaRPr lang="sv-SE" dirty="0"/>
          </a:p>
        </p:txBody>
      </p:sp>
      <p:sp>
        <p:nvSpPr>
          <p:cNvPr id="11" name="Platshållare för text 7"/>
          <p:cNvSpPr>
            <a:spLocks noGrp="1"/>
          </p:cNvSpPr>
          <p:nvPr>
            <p:ph type="body" sz="quarter" idx="12" hasCustomPrompt="1"/>
          </p:nvPr>
        </p:nvSpPr>
        <p:spPr>
          <a:xfrm>
            <a:off x="69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Tree>
    <p:extLst>
      <p:ext uri="{BB962C8B-B14F-4D97-AF65-F5344CB8AC3E}">
        <p14:creationId xmlns:p14="http://schemas.microsoft.com/office/powerpoint/2010/main" val="1207819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ubrik hö, bild vä">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6456000" y="1269000"/>
            <a:ext cx="5040000" cy="900000"/>
          </a:xfrm>
          <a:prstGeom prst="rect">
            <a:avLst/>
          </a:prstGeom>
        </p:spPr>
        <p:txBody>
          <a:bodyPr anchor="ctr"/>
          <a:lstStyle>
            <a:lvl1pPr>
              <a:defRPr sz="4000"/>
            </a:lvl1pPr>
          </a:lstStyle>
          <a:p>
            <a:r>
              <a:rPr lang="sv-SE" dirty="0"/>
              <a:t>Rubrik</a:t>
            </a:r>
          </a:p>
        </p:txBody>
      </p:sp>
      <p:sp>
        <p:nvSpPr>
          <p:cNvPr id="7" name="Platshållare för bild 9"/>
          <p:cNvSpPr>
            <a:spLocks noGrp="1"/>
          </p:cNvSpPr>
          <p:nvPr>
            <p:ph type="pic" sz="quarter" idx="13" hasCustomPrompt="1"/>
          </p:nvPr>
        </p:nvSpPr>
        <p:spPr>
          <a:xfrm>
            <a:off x="694800" y="1269000"/>
            <a:ext cx="5040000" cy="4320000"/>
          </a:xfrm>
          <a:prstGeom prst="rect">
            <a:avLst/>
          </a:prstGeom>
        </p:spPr>
        <p:txBody>
          <a:bodyPr/>
          <a:lstStyle>
            <a:lvl1pPr marL="0" indent="0">
              <a:buNone/>
              <a:defRPr/>
            </a:lvl1pPr>
          </a:lstStyle>
          <a:p>
            <a:r>
              <a:rPr lang="sv-SE" dirty="0"/>
              <a:t>Bild</a:t>
            </a:r>
          </a:p>
        </p:txBody>
      </p:sp>
      <p:sp>
        <p:nvSpPr>
          <p:cNvPr id="2" name="Platshållare för datum 1"/>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
        <p:nvSpPr>
          <p:cNvPr id="8" name="Platshållare för text 7"/>
          <p:cNvSpPr>
            <a:spLocks noGrp="1"/>
          </p:cNvSpPr>
          <p:nvPr>
            <p:ph type="body" sz="quarter" idx="12" hasCustomPrompt="1"/>
          </p:nvPr>
        </p:nvSpPr>
        <p:spPr>
          <a:xfrm>
            <a:off x="645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Tree>
    <p:extLst>
      <p:ext uri="{BB962C8B-B14F-4D97-AF65-F5344CB8AC3E}">
        <p14:creationId xmlns:p14="http://schemas.microsoft.com/office/powerpoint/2010/main" val="2968310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6" name="Platshållare för diagram 5"/>
          <p:cNvSpPr>
            <a:spLocks noGrp="1"/>
          </p:cNvSpPr>
          <p:nvPr>
            <p:ph type="chart" sz="quarter" idx="12" hasCustomPrompt="1"/>
          </p:nvPr>
        </p:nvSpPr>
        <p:spPr>
          <a:xfrm>
            <a:off x="696000" y="1269000"/>
            <a:ext cx="10800000" cy="4320000"/>
          </a:xfrm>
          <a:prstGeom prst="rect">
            <a:avLst/>
          </a:prstGeom>
        </p:spPr>
        <p:txBody>
          <a:bodyPr/>
          <a:lstStyle>
            <a:lvl1pPr marL="0" indent="0" algn="l">
              <a:buNone/>
              <a:defRPr/>
            </a:lvl1pPr>
          </a:lstStyle>
          <a:p>
            <a:r>
              <a:rPr lang="sv-SE" dirty="0"/>
              <a:t>Diagram</a:t>
            </a:r>
          </a:p>
        </p:txBody>
      </p:sp>
      <p:sp>
        <p:nvSpPr>
          <p:cNvPr id="2" name="Platshållare för datum 1"/>
          <p:cNvSpPr>
            <a:spLocks noGrp="1"/>
          </p:cNvSpPr>
          <p:nvPr>
            <p:ph type="dt" sz="half" idx="13"/>
          </p:nvPr>
        </p:nvSpPr>
        <p:spPr/>
        <p:txBody>
          <a:bodyPr/>
          <a:lstStyle>
            <a:lvl1pPr>
              <a:defRPr sz="1000"/>
            </a:lvl1pPr>
          </a:lstStyle>
          <a:p>
            <a:endParaRPr lang="sv-SE" dirty="0"/>
          </a:p>
        </p:txBody>
      </p:sp>
      <p:sp>
        <p:nvSpPr>
          <p:cNvPr id="7" name="Platshållare för sidfot 6"/>
          <p:cNvSpPr>
            <a:spLocks noGrp="1"/>
          </p:cNvSpPr>
          <p:nvPr>
            <p:ph type="ftr" sz="quarter" idx="14"/>
          </p:nvPr>
        </p:nvSpPr>
        <p:spPr/>
        <p:txBody>
          <a:bodyPr/>
          <a:lstStyle>
            <a:lvl1pPr>
              <a:defRPr sz="1000"/>
            </a:lvl1pPr>
          </a:lstStyle>
          <a:p>
            <a:r>
              <a:rPr lang="sv-SE"/>
              <a:t>Titel</a:t>
            </a:r>
            <a:endParaRPr lang="sv-SE" dirty="0"/>
          </a:p>
        </p:txBody>
      </p:sp>
      <p:sp>
        <p:nvSpPr>
          <p:cNvPr id="8" name="Platshållare för bildnummer 7"/>
          <p:cNvSpPr>
            <a:spLocks noGrp="1"/>
          </p:cNvSpPr>
          <p:nvPr>
            <p:ph type="sldNum" sz="quarter" idx="15"/>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35565916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ubrik, text &amp;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10800000" cy="900000"/>
          </a:xfrm>
          <a:prstGeom prst="rect">
            <a:avLst/>
          </a:prstGeom>
        </p:spPr>
        <p:txBody>
          <a:bodyPr anchor="ctr"/>
          <a:lstStyle>
            <a:lvl1pPr algn="ctr">
              <a:defRPr sz="4000" baseline="0"/>
            </a:lvl1pPr>
          </a:lstStyle>
          <a:p>
            <a:r>
              <a:rPr lang="sv-SE" dirty="0"/>
              <a:t>Klicka – lägg till rubrik</a:t>
            </a:r>
          </a:p>
        </p:txBody>
      </p:sp>
      <p:sp>
        <p:nvSpPr>
          <p:cNvPr id="8" name="Platshållare för text 7"/>
          <p:cNvSpPr>
            <a:spLocks noGrp="1"/>
          </p:cNvSpPr>
          <p:nvPr>
            <p:ph type="body" sz="quarter" idx="12" hasCustomPrompt="1"/>
          </p:nvPr>
        </p:nvSpPr>
        <p:spPr>
          <a:xfrm>
            <a:off x="696000" y="2170062"/>
            <a:ext cx="5040000" cy="3420000"/>
          </a:xfrm>
          <a:prstGeom prst="rect">
            <a:avLst/>
          </a:prstGeom>
        </p:spPr>
        <p:txBody>
          <a:bodyPr/>
          <a:lstStyle>
            <a:lvl1pPr marL="0" indent="0">
              <a:lnSpc>
                <a:spcPct val="100000"/>
              </a:lnSpc>
              <a:buNone/>
              <a:defRPr sz="2000" spc="0"/>
            </a:lvl1pPr>
            <a:lvl2pPr marL="232200" indent="0">
              <a:buNone/>
              <a:defRPr/>
            </a:lvl2pPr>
            <a:lvl3pPr marL="462600" indent="0">
              <a:buNone/>
              <a:defRPr/>
            </a:lvl3pPr>
            <a:lvl4pPr marL="693000" indent="0">
              <a:buNone/>
              <a:defRPr/>
            </a:lvl4pPr>
            <a:lvl5pPr marL="887400" indent="0">
              <a:buNone/>
              <a:defRPr/>
            </a:lvl5pPr>
          </a:lstStyle>
          <a:p>
            <a:pPr lvl="0"/>
            <a:r>
              <a:rPr lang="sv-SE" dirty="0"/>
              <a:t>Skriv text här</a:t>
            </a:r>
          </a:p>
        </p:txBody>
      </p:sp>
      <p:sp>
        <p:nvSpPr>
          <p:cNvPr id="6" name="Platshållare för diagram 5"/>
          <p:cNvSpPr>
            <a:spLocks noGrp="1"/>
          </p:cNvSpPr>
          <p:nvPr>
            <p:ph type="chart" sz="quarter" idx="13" hasCustomPrompt="1"/>
          </p:nvPr>
        </p:nvSpPr>
        <p:spPr>
          <a:xfrm>
            <a:off x="6454800" y="2169000"/>
            <a:ext cx="5040000" cy="3421062"/>
          </a:xfrm>
          <a:prstGeom prst="rect">
            <a:avLst/>
          </a:prstGeom>
        </p:spPr>
        <p:txBody>
          <a:bodyPr/>
          <a:lstStyle>
            <a:lvl1pPr marL="0" indent="0">
              <a:buNone/>
              <a:defRPr/>
            </a:lvl1pPr>
          </a:lstStyle>
          <a:p>
            <a:r>
              <a:rPr lang="sv-SE" dirty="0"/>
              <a:t>Diagram</a:t>
            </a:r>
          </a:p>
        </p:txBody>
      </p:sp>
      <p:sp>
        <p:nvSpPr>
          <p:cNvPr id="5" name="Platshållare för datum 4"/>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4052169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4" name="Rectangle 26"/>
          <p:cNvSpPr>
            <a:spLocks noGrp="1" noChangeArrowheads="1"/>
          </p:cNvSpPr>
          <p:nvPr>
            <p:ph type="ftr" sz="quarter" idx="10"/>
          </p:nvPr>
        </p:nvSpPr>
        <p:spPr>
          <a:ln/>
        </p:spPr>
        <p:txBody>
          <a:bodyPr/>
          <a:lstStyle>
            <a:lvl1pPr>
              <a:defRPr/>
            </a:lvl1pPr>
          </a:lstStyle>
          <a:p>
            <a:endParaRPr lang="sv-SE"/>
          </a:p>
        </p:txBody>
      </p:sp>
      <p:sp>
        <p:nvSpPr>
          <p:cNvPr id="6" name="Platshållare för innehåll 2"/>
          <p:cNvSpPr>
            <a:spLocks noGrp="1"/>
          </p:cNvSpPr>
          <p:nvPr>
            <p:ph idx="1"/>
          </p:nvPr>
        </p:nvSpPr>
        <p:spPr>
          <a:xfrm>
            <a:off x="609600" y="1711326"/>
            <a:ext cx="9057685" cy="43100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rubrik 1"/>
          <p:cNvSpPr>
            <a:spLocks noGrp="1"/>
          </p:cNvSpPr>
          <p:nvPr>
            <p:ph type="title"/>
          </p:nvPr>
        </p:nvSpPr>
        <p:spPr bwMode="auto">
          <a:xfrm>
            <a:off x="609600" y="414339"/>
            <a:ext cx="905768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a:t>Klicka här för att ändra format</a:t>
            </a:r>
          </a:p>
        </p:txBody>
      </p:sp>
    </p:spTree>
    <p:extLst>
      <p:ext uri="{BB962C8B-B14F-4D97-AF65-F5344CB8AC3E}">
        <p14:creationId xmlns:p14="http://schemas.microsoft.com/office/powerpoint/2010/main" val="142237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B2F8-7146-43B0-888B-11231775E25C}"/>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7E459F2A-A924-46CA-ADA5-47DBCF1D18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6A7229-D7A2-47E4-838B-9255153C36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71C9D2BC-3B52-4421-91C2-1BC6746D5E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EF6075-B920-4DF1-A077-AE472449C2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254AEAD3-3503-444A-9C5D-D06E6E918D51}"/>
              </a:ext>
            </a:extLst>
          </p:cNvPr>
          <p:cNvSpPr>
            <a:spLocks noGrp="1"/>
          </p:cNvSpPr>
          <p:nvPr>
            <p:ph type="dt" sz="half" idx="10"/>
          </p:nvPr>
        </p:nvSpPr>
        <p:spPr/>
        <p:txBody>
          <a:bodyPr/>
          <a:lstStyle/>
          <a:p>
            <a:fld id="{44226637-40E3-4640-933D-BC143B5E6768}" type="datetimeFigureOut">
              <a:rPr lang="sv-SE" smtClean="0"/>
              <a:t>2020-09-15</a:t>
            </a:fld>
            <a:endParaRPr lang="sv-SE"/>
          </a:p>
        </p:txBody>
      </p:sp>
      <p:sp>
        <p:nvSpPr>
          <p:cNvPr id="8" name="Footer Placeholder 7">
            <a:extLst>
              <a:ext uri="{FF2B5EF4-FFF2-40B4-BE49-F238E27FC236}">
                <a16:creationId xmlns:a16="http://schemas.microsoft.com/office/drawing/2014/main" id="{236EEF5A-14EE-4CE2-ADE1-AFEAAFC6B5E3}"/>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053E3E95-3A3E-4DA3-8380-E1B58EC45BFA}"/>
              </a:ext>
            </a:extLst>
          </p:cNvPr>
          <p:cNvSpPr>
            <a:spLocks noGrp="1"/>
          </p:cNvSpPr>
          <p:nvPr>
            <p:ph type="sldNum" sz="quarter" idx="12"/>
          </p:nvPr>
        </p:nvSpPr>
        <p:spPr/>
        <p:txBody>
          <a:bodyPr/>
          <a:lstStyle/>
          <a:p>
            <a:fld id="{B96CA5DA-79F3-46AC-9E92-5359CC435E00}" type="slidenum">
              <a:rPr lang="sv-SE" smtClean="0"/>
              <a:t>‹#›</a:t>
            </a:fld>
            <a:endParaRPr lang="sv-SE"/>
          </a:p>
        </p:txBody>
      </p:sp>
    </p:spTree>
    <p:extLst>
      <p:ext uri="{BB962C8B-B14F-4D97-AF65-F5344CB8AC3E}">
        <p14:creationId xmlns:p14="http://schemas.microsoft.com/office/powerpoint/2010/main" val="43758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2179-8FF8-477A-A63C-F69326DE0749}"/>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2047F09D-9B8A-4215-841B-08EF70C313C7}"/>
              </a:ext>
            </a:extLst>
          </p:cNvPr>
          <p:cNvSpPr>
            <a:spLocks noGrp="1"/>
          </p:cNvSpPr>
          <p:nvPr>
            <p:ph type="dt" sz="half" idx="10"/>
          </p:nvPr>
        </p:nvSpPr>
        <p:spPr/>
        <p:txBody>
          <a:bodyPr/>
          <a:lstStyle/>
          <a:p>
            <a:fld id="{44226637-40E3-4640-933D-BC143B5E6768}" type="datetimeFigureOut">
              <a:rPr lang="sv-SE" smtClean="0"/>
              <a:t>2020-09-15</a:t>
            </a:fld>
            <a:endParaRPr lang="sv-SE"/>
          </a:p>
        </p:txBody>
      </p:sp>
      <p:sp>
        <p:nvSpPr>
          <p:cNvPr id="4" name="Footer Placeholder 3">
            <a:extLst>
              <a:ext uri="{FF2B5EF4-FFF2-40B4-BE49-F238E27FC236}">
                <a16:creationId xmlns:a16="http://schemas.microsoft.com/office/drawing/2014/main" id="{57E8C6D5-9CF0-4A8E-BF3F-4D75D472DDEA}"/>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A633A648-00E0-467E-B67B-D638AD87A392}"/>
              </a:ext>
            </a:extLst>
          </p:cNvPr>
          <p:cNvSpPr>
            <a:spLocks noGrp="1"/>
          </p:cNvSpPr>
          <p:nvPr>
            <p:ph type="sldNum" sz="quarter" idx="12"/>
          </p:nvPr>
        </p:nvSpPr>
        <p:spPr/>
        <p:txBody>
          <a:bodyPr/>
          <a:lstStyle/>
          <a:p>
            <a:fld id="{B96CA5DA-79F3-46AC-9E92-5359CC435E00}" type="slidenum">
              <a:rPr lang="sv-SE" smtClean="0"/>
              <a:t>‹#›</a:t>
            </a:fld>
            <a:endParaRPr lang="sv-SE"/>
          </a:p>
        </p:txBody>
      </p:sp>
    </p:spTree>
    <p:extLst>
      <p:ext uri="{BB962C8B-B14F-4D97-AF65-F5344CB8AC3E}">
        <p14:creationId xmlns:p14="http://schemas.microsoft.com/office/powerpoint/2010/main" val="113977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3D3FEE-0088-4092-B789-83309B9B89F5}"/>
              </a:ext>
            </a:extLst>
          </p:cNvPr>
          <p:cNvSpPr>
            <a:spLocks noGrp="1"/>
          </p:cNvSpPr>
          <p:nvPr>
            <p:ph type="dt" sz="half" idx="10"/>
          </p:nvPr>
        </p:nvSpPr>
        <p:spPr/>
        <p:txBody>
          <a:bodyPr/>
          <a:lstStyle/>
          <a:p>
            <a:fld id="{44226637-40E3-4640-933D-BC143B5E6768}" type="datetimeFigureOut">
              <a:rPr lang="sv-SE" smtClean="0"/>
              <a:t>2020-09-15</a:t>
            </a:fld>
            <a:endParaRPr lang="sv-SE"/>
          </a:p>
        </p:txBody>
      </p:sp>
      <p:sp>
        <p:nvSpPr>
          <p:cNvPr id="3" name="Footer Placeholder 2">
            <a:extLst>
              <a:ext uri="{FF2B5EF4-FFF2-40B4-BE49-F238E27FC236}">
                <a16:creationId xmlns:a16="http://schemas.microsoft.com/office/drawing/2014/main" id="{D99EB3F2-CF4C-4D56-8191-130AEBED089A}"/>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4E2BDA0B-AC12-4416-93B0-C57F747F4552}"/>
              </a:ext>
            </a:extLst>
          </p:cNvPr>
          <p:cNvSpPr>
            <a:spLocks noGrp="1"/>
          </p:cNvSpPr>
          <p:nvPr>
            <p:ph type="sldNum" sz="quarter" idx="12"/>
          </p:nvPr>
        </p:nvSpPr>
        <p:spPr/>
        <p:txBody>
          <a:bodyPr/>
          <a:lstStyle/>
          <a:p>
            <a:fld id="{B96CA5DA-79F3-46AC-9E92-5359CC435E00}" type="slidenum">
              <a:rPr lang="sv-SE" smtClean="0"/>
              <a:t>‹#›</a:t>
            </a:fld>
            <a:endParaRPr lang="sv-SE"/>
          </a:p>
        </p:txBody>
      </p:sp>
    </p:spTree>
    <p:extLst>
      <p:ext uri="{BB962C8B-B14F-4D97-AF65-F5344CB8AC3E}">
        <p14:creationId xmlns:p14="http://schemas.microsoft.com/office/powerpoint/2010/main" val="36106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B07B-8449-411B-B436-97F72B95A5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FB8BB3BE-36D6-44BC-B245-414F5A155A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EE13D7C4-A357-4609-9C90-F478129FA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365522-9A65-404D-AD01-E637AEF45108}"/>
              </a:ext>
            </a:extLst>
          </p:cNvPr>
          <p:cNvSpPr>
            <a:spLocks noGrp="1"/>
          </p:cNvSpPr>
          <p:nvPr>
            <p:ph type="dt" sz="half" idx="10"/>
          </p:nvPr>
        </p:nvSpPr>
        <p:spPr/>
        <p:txBody>
          <a:bodyPr/>
          <a:lstStyle/>
          <a:p>
            <a:fld id="{44226637-40E3-4640-933D-BC143B5E6768}" type="datetimeFigureOut">
              <a:rPr lang="sv-SE" smtClean="0"/>
              <a:t>2020-09-15</a:t>
            </a:fld>
            <a:endParaRPr lang="sv-SE"/>
          </a:p>
        </p:txBody>
      </p:sp>
      <p:sp>
        <p:nvSpPr>
          <p:cNvPr id="6" name="Footer Placeholder 5">
            <a:extLst>
              <a:ext uri="{FF2B5EF4-FFF2-40B4-BE49-F238E27FC236}">
                <a16:creationId xmlns:a16="http://schemas.microsoft.com/office/drawing/2014/main" id="{8CA9C260-E2EE-4D6E-B0C2-CC32251CC563}"/>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76682AD1-345C-4728-8634-509CB2774B57}"/>
              </a:ext>
            </a:extLst>
          </p:cNvPr>
          <p:cNvSpPr>
            <a:spLocks noGrp="1"/>
          </p:cNvSpPr>
          <p:nvPr>
            <p:ph type="sldNum" sz="quarter" idx="12"/>
          </p:nvPr>
        </p:nvSpPr>
        <p:spPr/>
        <p:txBody>
          <a:bodyPr/>
          <a:lstStyle/>
          <a:p>
            <a:fld id="{B96CA5DA-79F3-46AC-9E92-5359CC435E00}" type="slidenum">
              <a:rPr lang="sv-SE" smtClean="0"/>
              <a:t>‹#›</a:t>
            </a:fld>
            <a:endParaRPr lang="sv-SE"/>
          </a:p>
        </p:txBody>
      </p:sp>
    </p:spTree>
    <p:extLst>
      <p:ext uri="{BB962C8B-B14F-4D97-AF65-F5344CB8AC3E}">
        <p14:creationId xmlns:p14="http://schemas.microsoft.com/office/powerpoint/2010/main" val="519223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9BC6-9111-4044-84BB-CC73929B54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AC66CE19-3B49-460D-85BC-B92E9A237A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69A6623C-D163-49D0-8C09-589456927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08D74D-258A-4D58-B3C9-C6D6E2BD1C58}"/>
              </a:ext>
            </a:extLst>
          </p:cNvPr>
          <p:cNvSpPr>
            <a:spLocks noGrp="1"/>
          </p:cNvSpPr>
          <p:nvPr>
            <p:ph type="dt" sz="half" idx="10"/>
          </p:nvPr>
        </p:nvSpPr>
        <p:spPr/>
        <p:txBody>
          <a:bodyPr/>
          <a:lstStyle/>
          <a:p>
            <a:fld id="{44226637-40E3-4640-933D-BC143B5E6768}" type="datetimeFigureOut">
              <a:rPr lang="sv-SE" smtClean="0"/>
              <a:t>2020-09-15</a:t>
            </a:fld>
            <a:endParaRPr lang="sv-SE"/>
          </a:p>
        </p:txBody>
      </p:sp>
      <p:sp>
        <p:nvSpPr>
          <p:cNvPr id="6" name="Footer Placeholder 5">
            <a:extLst>
              <a:ext uri="{FF2B5EF4-FFF2-40B4-BE49-F238E27FC236}">
                <a16:creationId xmlns:a16="http://schemas.microsoft.com/office/drawing/2014/main" id="{B0AF9D60-4FF8-4997-9E53-2156AA43246F}"/>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C78E0568-B452-40F4-B194-AD0C6C8B36CD}"/>
              </a:ext>
            </a:extLst>
          </p:cNvPr>
          <p:cNvSpPr>
            <a:spLocks noGrp="1"/>
          </p:cNvSpPr>
          <p:nvPr>
            <p:ph type="sldNum" sz="quarter" idx="12"/>
          </p:nvPr>
        </p:nvSpPr>
        <p:spPr/>
        <p:txBody>
          <a:bodyPr/>
          <a:lstStyle/>
          <a:p>
            <a:fld id="{B96CA5DA-79F3-46AC-9E92-5359CC435E00}" type="slidenum">
              <a:rPr lang="sv-SE" smtClean="0"/>
              <a:t>‹#›</a:t>
            </a:fld>
            <a:endParaRPr lang="sv-SE"/>
          </a:p>
        </p:txBody>
      </p:sp>
    </p:spTree>
    <p:extLst>
      <p:ext uri="{BB962C8B-B14F-4D97-AF65-F5344CB8AC3E}">
        <p14:creationId xmlns:p14="http://schemas.microsoft.com/office/powerpoint/2010/main" val="4291519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6.xml"/><Relationship Id="rId7"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B22787-4E55-42CC-A3F8-F72962224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0190FE84-B426-4BE7-AFA6-864BC33357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F23CA459-5933-4183-8CC3-AEC53EEA2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26637-40E3-4640-933D-BC143B5E6768}" type="datetimeFigureOut">
              <a:rPr lang="sv-SE" smtClean="0"/>
              <a:t>2020-09-15</a:t>
            </a:fld>
            <a:endParaRPr lang="sv-SE"/>
          </a:p>
        </p:txBody>
      </p:sp>
      <p:sp>
        <p:nvSpPr>
          <p:cNvPr id="5" name="Footer Placeholder 4">
            <a:extLst>
              <a:ext uri="{FF2B5EF4-FFF2-40B4-BE49-F238E27FC236}">
                <a16:creationId xmlns:a16="http://schemas.microsoft.com/office/drawing/2014/main" id="{54422054-3E31-44AA-A953-088ACF8C4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EBD35B99-F16E-4020-9800-C3ACDDBD70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CA5DA-79F3-46AC-9E92-5359CC435E00}" type="slidenum">
              <a:rPr lang="sv-SE" smtClean="0"/>
              <a:t>‹#›</a:t>
            </a:fld>
            <a:endParaRPr lang="sv-SE"/>
          </a:p>
        </p:txBody>
      </p:sp>
    </p:spTree>
    <p:extLst>
      <p:ext uri="{BB962C8B-B14F-4D97-AF65-F5344CB8AC3E}">
        <p14:creationId xmlns:p14="http://schemas.microsoft.com/office/powerpoint/2010/main" val="1257041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92969" y="312539"/>
            <a:ext cx="10406063" cy="1518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Titeltext</a:t>
            </a:r>
          </a:p>
        </p:txBody>
      </p:sp>
      <p:sp>
        <p:nvSpPr>
          <p:cNvPr id="3" name="Shape 3"/>
          <p:cNvSpPr>
            <a:spLocks noGrp="1"/>
          </p:cNvSpPr>
          <p:nvPr>
            <p:ph type="body" idx="1"/>
          </p:nvPr>
        </p:nvSpPr>
        <p:spPr>
          <a:xfrm>
            <a:off x="892969" y="1830586"/>
            <a:ext cx="10406063"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4" name="Shape 4"/>
          <p:cNvSpPr>
            <a:spLocks noGrp="1"/>
          </p:cNvSpPr>
          <p:nvPr>
            <p:ph type="sldNum" sz="quarter" idx="2"/>
          </p:nvPr>
        </p:nvSpPr>
        <p:spPr>
          <a:xfrm>
            <a:off x="5917310" y="6505277"/>
            <a:ext cx="304571" cy="297389"/>
          </a:xfrm>
          <a:prstGeom prst="rect">
            <a:avLst/>
          </a:prstGeom>
          <a:ln w="12700">
            <a:miter lim="400000"/>
          </a:ln>
        </p:spPr>
        <p:txBody>
          <a:bodyPr wrap="none" lIns="50800" tIns="50800" rIns="50800" bIns="50800">
            <a:spAutoFit/>
          </a:bodyPr>
          <a:lstStyle>
            <a:lvl1pPr>
              <a:defRPr sz="1266">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2295292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700" r:id="rId16"/>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6223108"/>
            <a:ext cx="12192000" cy="634892"/>
          </a:xfrm>
          <a:prstGeom prst="rect">
            <a:avLst/>
          </a:prstGeom>
        </p:spPr>
      </p:pic>
    </p:spTree>
    <p:extLst>
      <p:ext uri="{BB962C8B-B14F-4D97-AF65-F5344CB8AC3E}">
        <p14:creationId xmlns:p14="http://schemas.microsoft.com/office/powerpoint/2010/main" val="156551694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701" r:id="rId4"/>
  </p:sldLayoutIdLst>
  <p:hf hdr="0"/>
  <p:txStyles>
    <p:titleStyle>
      <a:lvl1pPr algn="ctr" rtl="0" eaLnBrk="1" fontAlgn="base" hangingPunct="1">
        <a:spcBef>
          <a:spcPct val="0"/>
        </a:spcBef>
        <a:spcAft>
          <a:spcPct val="0"/>
        </a:spcAft>
        <a:defRPr lang="en-GB" sz="4400" b="1" i="0" kern="1200" dirty="0">
          <a:solidFill>
            <a:srgbClr val="7F7F7F"/>
          </a:solidFill>
          <a:latin typeface="Montserrat Fet" charset="0"/>
          <a:ea typeface="+mj-ea"/>
          <a:cs typeface="+mj-cs"/>
        </a:defRPr>
      </a:lvl1pPr>
      <a:lvl2pPr algn="ctr" rtl="0" eaLnBrk="1" fontAlgn="base" hangingPunct="1">
        <a:spcBef>
          <a:spcPct val="0"/>
        </a:spcBef>
        <a:spcAft>
          <a:spcPct val="0"/>
        </a:spcAft>
        <a:defRPr sz="4400" b="1">
          <a:solidFill>
            <a:srgbClr val="7F7F7F"/>
          </a:solidFill>
          <a:latin typeface="Calibri" pitchFamily="34" charset="0"/>
        </a:defRPr>
      </a:lvl2pPr>
      <a:lvl3pPr algn="ctr" rtl="0" eaLnBrk="1" fontAlgn="base" hangingPunct="1">
        <a:spcBef>
          <a:spcPct val="0"/>
        </a:spcBef>
        <a:spcAft>
          <a:spcPct val="0"/>
        </a:spcAft>
        <a:defRPr sz="4400" b="1">
          <a:solidFill>
            <a:srgbClr val="7F7F7F"/>
          </a:solidFill>
          <a:latin typeface="Calibri" pitchFamily="34" charset="0"/>
        </a:defRPr>
      </a:lvl3pPr>
      <a:lvl4pPr algn="ctr" rtl="0" eaLnBrk="1" fontAlgn="base" hangingPunct="1">
        <a:spcBef>
          <a:spcPct val="0"/>
        </a:spcBef>
        <a:spcAft>
          <a:spcPct val="0"/>
        </a:spcAft>
        <a:defRPr sz="4400" b="1">
          <a:solidFill>
            <a:srgbClr val="7F7F7F"/>
          </a:solidFill>
          <a:latin typeface="Calibri" pitchFamily="34" charset="0"/>
        </a:defRPr>
      </a:lvl4pPr>
      <a:lvl5pPr algn="ctr" rtl="0" eaLnBrk="1" fontAlgn="base" hangingPunct="1">
        <a:spcBef>
          <a:spcPct val="0"/>
        </a:spcBef>
        <a:spcAft>
          <a:spcPct val="0"/>
        </a:spcAft>
        <a:defRPr sz="4400" b="1">
          <a:solidFill>
            <a:srgbClr val="7F7F7F"/>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C00000"/>
        </a:buClr>
        <a:buFont typeface="Wingdings" pitchFamily="2" charset="2"/>
        <a:buChar char="§"/>
        <a:defRPr sz="3200" b="1" i="0" kern="1200">
          <a:solidFill>
            <a:schemeClr val="tx1"/>
          </a:solidFill>
          <a:latin typeface="Montserrat Fet" charset="0"/>
          <a:ea typeface="+mn-ea"/>
          <a:cs typeface="+mn-cs"/>
        </a:defRPr>
      </a:lvl1pPr>
      <a:lvl2pPr marL="742950" indent="-285750" algn="l" rtl="0" eaLnBrk="1" fontAlgn="base" hangingPunct="1">
        <a:spcBef>
          <a:spcPct val="20000"/>
        </a:spcBef>
        <a:spcAft>
          <a:spcPct val="0"/>
        </a:spcAft>
        <a:buFont typeface="Arial" charset="0"/>
        <a:buChar char="–"/>
        <a:defRPr sz="2800" b="1" i="0" kern="1200">
          <a:solidFill>
            <a:schemeClr val="tx1"/>
          </a:solidFill>
          <a:latin typeface="Montserrat Fet" charset="0"/>
          <a:ea typeface="+mn-ea"/>
          <a:cs typeface="+mn-cs"/>
        </a:defRPr>
      </a:lvl2pPr>
      <a:lvl3pPr marL="1143000" indent="-228600" algn="l" rtl="0" eaLnBrk="1" fontAlgn="base" hangingPunct="1">
        <a:spcBef>
          <a:spcPct val="20000"/>
        </a:spcBef>
        <a:spcAft>
          <a:spcPct val="0"/>
        </a:spcAft>
        <a:buFont typeface="Arial" charset="0"/>
        <a:buChar char="•"/>
        <a:defRPr lang="en-GB" sz="4400" b="1" i="0" kern="1200" dirty="0">
          <a:solidFill>
            <a:srgbClr val="7F7F7F"/>
          </a:solidFill>
          <a:latin typeface="Montserrat Fet" charset="0"/>
          <a:ea typeface="+mj-ea"/>
          <a:cs typeface="+mj-cs"/>
        </a:defRPr>
      </a:lvl3pPr>
      <a:lvl4pPr marL="1600200" indent="-228600" algn="l" rtl="0" eaLnBrk="1" fontAlgn="base" hangingPunct="1">
        <a:spcBef>
          <a:spcPct val="20000"/>
        </a:spcBef>
        <a:spcAft>
          <a:spcPct val="0"/>
        </a:spcAft>
        <a:buFont typeface="Arial" charset="0"/>
        <a:buChar char="–"/>
        <a:defRPr sz="2000" b="1" i="0" kern="1200">
          <a:solidFill>
            <a:schemeClr val="tx1"/>
          </a:solidFill>
          <a:latin typeface="Montserrat Fet" charset="0"/>
          <a:ea typeface="+mn-ea"/>
          <a:cs typeface="+mn-cs"/>
        </a:defRPr>
      </a:lvl4pPr>
      <a:lvl5pPr marL="2057400" indent="-228600" algn="l" rtl="0" eaLnBrk="1" fontAlgn="base" hangingPunct="1">
        <a:spcBef>
          <a:spcPct val="20000"/>
        </a:spcBef>
        <a:spcAft>
          <a:spcPct val="0"/>
        </a:spcAft>
        <a:buFont typeface="Arial" charset="0"/>
        <a:buChar char="»"/>
        <a:defRPr sz="2000" b="1" i="0" kern="1200">
          <a:solidFill>
            <a:schemeClr val="tx1"/>
          </a:solidFill>
          <a:latin typeface="Montserrat Fet"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5338665" y="-1336"/>
            <a:ext cx="1514670" cy="757336"/>
          </a:xfrm>
          <a:prstGeom prst="rect">
            <a:avLst/>
          </a:prstGeom>
        </p:spPr>
      </p:pic>
      <p:sp>
        <p:nvSpPr>
          <p:cNvPr id="6"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8"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a:t>Titel</a:t>
            </a:r>
            <a:endParaRPr lang="sv-SE" dirty="0"/>
          </a:p>
        </p:txBody>
      </p:sp>
      <p:sp>
        <p:nvSpPr>
          <p:cNvPr id="9"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38648116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7" orient="horz" pos="2160">
          <p15:clr>
            <a:srgbClr val="F26B43"/>
          </p15:clr>
        </p15:guide>
        <p15:guide id="8" pos="438">
          <p15:clr>
            <a:srgbClr val="F26B43"/>
          </p15:clr>
        </p15:guide>
        <p15:guide id="9" pos="7242">
          <p15:clr>
            <a:srgbClr val="F26B43"/>
          </p15:clr>
        </p15:guide>
        <p15:guide id="10" orient="horz" pos="3884">
          <p15:clr>
            <a:srgbClr val="F26B43"/>
          </p15:clr>
        </p15:guide>
        <p15:guide id="11" orient="horz" pos="7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a:t>Titel</a:t>
            </a:r>
            <a:endParaRPr lang="sv-SE" dirty="0"/>
          </a:p>
        </p:txBody>
      </p:sp>
      <p:sp>
        <p:nvSpPr>
          <p:cNvPr id="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pic>
        <p:nvPicPr>
          <p:cNvPr id="6" name="Bildobjekt 5"/>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338665" y="-1336"/>
            <a:ext cx="1514670" cy="757336"/>
          </a:xfrm>
          <a:prstGeom prst="rect">
            <a:avLst/>
          </a:prstGeom>
        </p:spPr>
      </p:pic>
    </p:spTree>
    <p:extLst>
      <p:ext uri="{BB962C8B-B14F-4D97-AF65-F5344CB8AC3E}">
        <p14:creationId xmlns:p14="http://schemas.microsoft.com/office/powerpoint/2010/main" val="396047846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hf hdr="0" ftr="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3840">
          <p15:clr>
            <a:srgbClr val="F26B43"/>
          </p15:clr>
        </p15:guide>
        <p15:guide id="15" pos="438">
          <p15:clr>
            <a:srgbClr val="F26B43"/>
          </p15:clr>
        </p15:guide>
        <p15:guide id="16" pos="7242">
          <p15:clr>
            <a:srgbClr val="F26B43"/>
          </p15:clr>
        </p15:guide>
        <p15:guide id="17" orient="horz" pos="3884">
          <p15:clr>
            <a:srgbClr val="F26B43"/>
          </p15:clr>
        </p15:guide>
        <p15:guide id="18" orient="horz" pos="7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8.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49.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9.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F28461C-5B86-3140-B7CA-7A0F329CF435}"/>
              </a:ext>
            </a:extLst>
          </p:cNvPr>
          <p:cNvSpPr/>
          <p:nvPr/>
        </p:nvSpPr>
        <p:spPr>
          <a:xfrm>
            <a:off x="-1" y="0"/>
            <a:ext cx="12191999" cy="7095645"/>
          </a:xfrm>
          <a:prstGeom prst="rect">
            <a:avLst/>
          </a:prstGeom>
          <a:solidFill>
            <a:srgbClr val="EFC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Bildobjekt 7">
            <a:extLst>
              <a:ext uri="{FF2B5EF4-FFF2-40B4-BE49-F238E27FC236}">
                <a16:creationId xmlns:a16="http://schemas.microsoft.com/office/drawing/2014/main" id="{40B64BBB-BE09-9145-979C-61D64E86FF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13130" y="614636"/>
            <a:ext cx="8765733" cy="4133416"/>
          </a:xfrm>
          <a:prstGeom prst="rect">
            <a:avLst/>
          </a:prstGeom>
          <a:ln w="114300">
            <a:noFill/>
          </a:ln>
        </p:spPr>
      </p:pic>
      <p:sp>
        <p:nvSpPr>
          <p:cNvPr id="2" name="TextBox 1">
            <a:extLst>
              <a:ext uri="{FF2B5EF4-FFF2-40B4-BE49-F238E27FC236}">
                <a16:creationId xmlns:a16="http://schemas.microsoft.com/office/drawing/2014/main" id="{0A6D623B-DB97-4206-B380-B0F7B110754B}"/>
              </a:ext>
            </a:extLst>
          </p:cNvPr>
          <p:cNvSpPr txBox="1"/>
          <p:nvPr/>
        </p:nvSpPr>
        <p:spPr>
          <a:xfrm>
            <a:off x="2117555" y="5102684"/>
            <a:ext cx="7956885" cy="400110"/>
          </a:xfrm>
          <a:prstGeom prst="rect">
            <a:avLst/>
          </a:prstGeom>
          <a:noFill/>
        </p:spPr>
        <p:txBody>
          <a:bodyPr wrap="square" rtlCol="0">
            <a:spAutoFit/>
          </a:bodyPr>
          <a:lstStyle/>
          <a:p>
            <a:r>
              <a:rPr lang="en-US" sz="2000" b="1" i="1" dirty="0">
                <a:latin typeface="Cambria" panose="02040503050406030204" pitchFamily="18" charset="0"/>
                <a:ea typeface="Cambria" panose="02040503050406030204" pitchFamily="18" charset="0"/>
              </a:rPr>
              <a:t>Summary of the 3rd global ministerial conference on road safety</a:t>
            </a:r>
            <a:endParaRPr lang="sv-SE" dirty="0"/>
          </a:p>
        </p:txBody>
      </p:sp>
    </p:spTree>
    <p:extLst>
      <p:ext uri="{BB962C8B-B14F-4D97-AF65-F5344CB8AC3E}">
        <p14:creationId xmlns:p14="http://schemas.microsoft.com/office/powerpoint/2010/main" val="159440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97D964D-1A8D-664A-BBBE-2CD5D39091CA}"/>
              </a:ext>
            </a:extLst>
          </p:cNvPr>
          <p:cNvSpPr/>
          <p:nvPr/>
        </p:nvSpPr>
        <p:spPr>
          <a:xfrm>
            <a:off x="0" y="0"/>
            <a:ext cx="12192000" cy="6222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ubrik 4">
            <a:extLst>
              <a:ext uri="{FF2B5EF4-FFF2-40B4-BE49-F238E27FC236}">
                <a16:creationId xmlns:a16="http://schemas.microsoft.com/office/drawing/2014/main" id="{983B67EE-6D33-3449-8B45-CC353529C94E}"/>
              </a:ext>
            </a:extLst>
          </p:cNvPr>
          <p:cNvSpPr>
            <a:spLocks noGrp="1"/>
          </p:cNvSpPr>
          <p:nvPr>
            <p:ph type="title"/>
          </p:nvPr>
        </p:nvSpPr>
        <p:spPr>
          <a:xfrm>
            <a:off x="795130" y="1292085"/>
            <a:ext cx="3906078" cy="2017644"/>
          </a:xfrm>
        </p:spPr>
        <p:txBody>
          <a:bodyPr/>
          <a:lstStyle/>
          <a:p>
            <a:r>
              <a:rPr lang="sv-SE" dirty="0">
                <a:latin typeface="Arial" panose="020B0604020202020204" pitchFamily="34" charset="0"/>
                <a:cs typeface="Arial" panose="020B0604020202020204" pitchFamily="34" charset="0"/>
              </a:rPr>
              <a:t>Evolution</a:t>
            </a:r>
            <a:br>
              <a:rPr lang="sv-SE"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of the global</a:t>
            </a:r>
            <a:br>
              <a:rPr lang="sv-SE"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road safety work</a:t>
            </a:r>
            <a:endParaRPr lang="sv-SE">
              <a:latin typeface="Arial" panose="020B0604020202020204" pitchFamily="34" charset="0"/>
              <a:cs typeface="Arial" panose="020B0604020202020204" pitchFamily="34" charset="0"/>
            </a:endParaRPr>
          </a:p>
        </p:txBody>
      </p:sp>
      <p:pic>
        <p:nvPicPr>
          <p:cNvPr id="5" name="Bildobjekt 4" descr="En bild som visar karta&#10;&#10;Automatiskt genererad beskrivning">
            <a:extLst>
              <a:ext uri="{FF2B5EF4-FFF2-40B4-BE49-F238E27FC236}">
                <a16:creationId xmlns:a16="http://schemas.microsoft.com/office/drawing/2014/main" id="{EAE1FAB5-EDBA-7844-8550-F4435D62AA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8557" y="755375"/>
            <a:ext cx="6609901" cy="4810539"/>
          </a:xfrm>
          <a:prstGeom prst="rect">
            <a:avLst/>
          </a:prstGeom>
        </p:spPr>
      </p:pic>
    </p:spTree>
    <p:extLst>
      <p:ext uri="{BB962C8B-B14F-4D97-AF65-F5344CB8AC3E}">
        <p14:creationId xmlns:p14="http://schemas.microsoft.com/office/powerpoint/2010/main" val="4131536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371475" y="393115"/>
            <a:ext cx="10835005"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white"/>
                </a:solidFill>
                <a:effectLst/>
                <a:uLnTx/>
                <a:uFillTx/>
                <a:latin typeface="Arial"/>
                <a:ea typeface="+mn-ea"/>
                <a:cs typeface="+mn-cs"/>
              </a:rPr>
              <a:t>Road </a:t>
            </a:r>
            <a:r>
              <a:rPr kumimoji="0" lang="sv-SE" sz="3600" b="0" i="0" u="none" strike="noStrike" kern="1200" cap="none" spc="0" normalizeH="0" baseline="0" noProof="0" dirty="0" err="1">
                <a:ln>
                  <a:noFill/>
                </a:ln>
                <a:solidFill>
                  <a:prstClr val="white"/>
                </a:solidFill>
                <a:effectLst/>
                <a:uLnTx/>
                <a:uFillTx/>
                <a:latin typeface="Arial"/>
                <a:ea typeface="+mn-ea"/>
                <a:cs typeface="+mn-cs"/>
              </a:rPr>
              <a:t>safety</a:t>
            </a:r>
            <a:r>
              <a:rPr kumimoji="0" lang="sv-SE" sz="3600" b="0" i="0" u="none" strike="noStrike" kern="1200" cap="none" spc="0" normalizeH="0" baseline="0" noProof="0" dirty="0">
                <a:ln>
                  <a:noFill/>
                </a:ln>
                <a:solidFill>
                  <a:prstClr val="white"/>
                </a:solidFill>
                <a:effectLst/>
                <a:uLnTx/>
                <a:uFillTx/>
                <a:latin typeface="Arial"/>
                <a:ea typeface="+mn-ea"/>
                <a:cs typeface="+mn-cs"/>
              </a:rPr>
              <a:t> – part </a:t>
            </a:r>
            <a:r>
              <a:rPr kumimoji="0" lang="sv-SE" sz="3600" b="0" i="0" u="none" strike="noStrike" kern="1200" cap="none" spc="0" normalizeH="0" baseline="0" noProof="0" dirty="0" err="1">
                <a:ln>
                  <a:noFill/>
                </a:ln>
                <a:solidFill>
                  <a:prstClr val="white"/>
                </a:solidFill>
                <a:effectLst/>
                <a:uLnTx/>
                <a:uFillTx/>
                <a:latin typeface="Arial"/>
                <a:ea typeface="+mn-ea"/>
                <a:cs typeface="+mn-cs"/>
              </a:rPr>
              <a:t>of</a:t>
            </a:r>
            <a:r>
              <a:rPr kumimoji="0" lang="sv-SE" sz="3600" b="0" i="0" u="none" strike="noStrike" kern="1200" cap="none" spc="0" normalizeH="0" baseline="0" noProof="0" dirty="0">
                <a:ln>
                  <a:noFill/>
                </a:ln>
                <a:solidFill>
                  <a:prstClr val="white"/>
                </a:solidFill>
                <a:effectLst/>
                <a:uLnTx/>
                <a:uFillTx/>
                <a:latin typeface="Arial"/>
                <a:ea typeface="+mn-ea"/>
                <a:cs typeface="+mn-cs"/>
              </a:rPr>
              <a:t> a </a:t>
            </a:r>
            <a:r>
              <a:rPr kumimoji="0" lang="sv-SE" sz="3600" b="0" i="0" u="none" strike="noStrike" kern="1200" cap="none" spc="0" normalizeH="0" baseline="0" noProof="0" dirty="0" err="1">
                <a:ln>
                  <a:noFill/>
                </a:ln>
                <a:solidFill>
                  <a:prstClr val="white"/>
                </a:solidFill>
                <a:effectLst/>
                <a:uLnTx/>
                <a:uFillTx/>
                <a:latin typeface="Arial"/>
                <a:ea typeface="+mn-ea"/>
                <a:cs typeface="+mn-cs"/>
              </a:rPr>
              <a:t>sustainable</a:t>
            </a:r>
            <a:r>
              <a:rPr kumimoji="0" lang="sv-SE" sz="3600" b="0" i="0" u="none" strike="noStrike" kern="1200" cap="none" spc="0" normalizeH="0" baseline="0" noProof="0" dirty="0">
                <a:ln>
                  <a:noFill/>
                </a:ln>
                <a:solidFill>
                  <a:prstClr val="white"/>
                </a:solidFill>
                <a:effectLst/>
                <a:uLnTx/>
                <a:uFillTx/>
                <a:latin typeface="Arial"/>
                <a:ea typeface="+mn-ea"/>
                <a:cs typeface="+mn-cs"/>
              </a:rPr>
              <a:t> </a:t>
            </a:r>
            <a:r>
              <a:rPr kumimoji="0" lang="sv-SE" sz="3600" b="0" i="0" u="none" strike="noStrike" kern="1200" cap="none" spc="0" normalizeH="0" baseline="0" noProof="0" dirty="0" err="1">
                <a:ln>
                  <a:noFill/>
                </a:ln>
                <a:solidFill>
                  <a:prstClr val="white"/>
                </a:solidFill>
                <a:effectLst/>
                <a:uLnTx/>
                <a:uFillTx/>
                <a:latin typeface="Arial"/>
                <a:ea typeface="+mn-ea"/>
                <a:cs typeface="+mn-cs"/>
              </a:rPr>
              <a:t>society</a:t>
            </a:r>
            <a:endParaRPr kumimoji="0" lang="sv-SE" sz="3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36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Platshållare för innehåll 2"/>
          <p:cNvSpPr txBox="1">
            <a:spLocks/>
          </p:cNvSpPr>
          <p:nvPr/>
        </p:nvSpPr>
        <p:spPr>
          <a:xfrm>
            <a:off x="374821" y="1386462"/>
            <a:ext cx="9438830" cy="466071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Arial"/>
                <a:ea typeface="+mn-ea"/>
                <a:cs typeface="+mn-cs"/>
              </a:rPr>
              <a:t>Climate change</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Arial"/>
                <a:ea typeface="+mn-ea"/>
                <a:cs typeface="+mn-cs"/>
              </a:rPr>
              <a:t>Equality</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Arial"/>
                <a:ea typeface="+mn-ea"/>
                <a:cs typeface="+mn-cs"/>
              </a:rPr>
              <a:t>Democracy</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Arial"/>
                <a:ea typeface="+mn-ea"/>
                <a:cs typeface="+mn-cs"/>
              </a:rPr>
              <a:t>Health</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Arial"/>
                <a:ea typeface="+mn-ea"/>
                <a:cs typeface="+mn-cs"/>
              </a:rPr>
              <a:t>Poverty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Arial"/>
                <a:ea typeface="+mn-ea"/>
                <a:cs typeface="+mn-cs"/>
              </a:rPr>
              <a:t>Human rights </a:t>
            </a:r>
            <a:endParaRPr kumimoji="0" lang="sv-SE" sz="3600" b="0" i="0" u="none" strike="noStrike" kern="1200" cap="none" spc="0" normalizeH="0" baseline="0" noProof="0" dirty="0">
              <a:ln>
                <a:noFill/>
              </a:ln>
              <a:solidFill>
                <a:prstClr val="white"/>
              </a:solidFill>
              <a:effectLst/>
              <a:uLnTx/>
              <a:uFillTx/>
              <a:latin typeface="Arial"/>
              <a:ea typeface="+mn-ea"/>
              <a:cs typeface="+mn-cs"/>
            </a:endParaRPr>
          </a:p>
        </p:txBody>
      </p:sp>
      <p:pic>
        <p:nvPicPr>
          <p:cNvPr id="4" name="Bildobjekt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36740" y="1810617"/>
            <a:ext cx="4468350" cy="2261833"/>
          </a:xfrm>
          <a:prstGeom prst="rect">
            <a:avLst/>
          </a:prstGeom>
        </p:spPr>
      </p:pic>
    </p:spTree>
    <p:extLst>
      <p:ext uri="{BB962C8B-B14F-4D97-AF65-F5344CB8AC3E}">
        <p14:creationId xmlns:p14="http://schemas.microsoft.com/office/powerpoint/2010/main" val="1868142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Stockholm </a:t>
            </a:r>
            <a:r>
              <a:rPr lang="sv-SE" dirty="0" err="1"/>
              <a:t>declaration</a:t>
            </a:r>
            <a:endParaRPr lang="sv-SE" dirty="0"/>
          </a:p>
        </p:txBody>
      </p:sp>
      <p:sp>
        <p:nvSpPr>
          <p:cNvPr id="3" name="Platshållare för text 2"/>
          <p:cNvSpPr>
            <a:spLocks noGrp="1"/>
          </p:cNvSpPr>
          <p:nvPr>
            <p:ph type="body" sz="quarter" idx="12"/>
          </p:nvPr>
        </p:nvSpPr>
        <p:spPr/>
        <p:txBody>
          <a:bodyPr/>
          <a:lstStyle/>
          <a:p>
            <a:pPr marL="342900" indent="-342900">
              <a:buFont typeface="Arial" panose="020B0604020202020204" pitchFamily="34" charset="0"/>
              <a:buChar char="•"/>
            </a:pPr>
            <a:r>
              <a:rPr lang="en-US" sz="2400" dirty="0"/>
              <a:t>Halved death rates are the Stockholm Declaration's target, </a:t>
            </a:r>
          </a:p>
          <a:p>
            <a:pPr marL="342900" indent="-342900">
              <a:buFont typeface="Arial" panose="020B0604020202020204" pitchFamily="34" charset="0"/>
              <a:buChar char="•"/>
            </a:pPr>
            <a:r>
              <a:rPr lang="en-US" sz="2400" dirty="0"/>
              <a:t>Recommendations from the Academic Expert Group,</a:t>
            </a:r>
          </a:p>
          <a:p>
            <a:pPr marL="342900" indent="-342900">
              <a:buFont typeface="Arial" panose="020B0604020202020204" pitchFamily="34" charset="0"/>
              <a:buChar char="•"/>
            </a:pPr>
            <a:r>
              <a:rPr lang="en-US" sz="2400" dirty="0"/>
              <a:t>Scientific assessments of progress made during the last decade.</a:t>
            </a:r>
          </a:p>
          <a:p>
            <a:endParaRPr lang="en-US" dirty="0"/>
          </a:p>
        </p:txBody>
      </p:sp>
      <p:sp>
        <p:nvSpPr>
          <p:cNvPr id="4" name="Platshållare för diagram 3"/>
          <p:cNvSpPr>
            <a:spLocks noGrp="1"/>
          </p:cNvSpPr>
          <p:nvPr>
            <p:ph type="chart" sz="quarter" idx="13"/>
          </p:nvPr>
        </p:nvSpPr>
        <p:spPr/>
      </p:sp>
      <p:sp>
        <p:nvSpPr>
          <p:cNvPr id="10" name="textruta 9"/>
          <p:cNvSpPr txBox="1"/>
          <p:nvPr/>
        </p:nvSpPr>
        <p:spPr>
          <a:xfrm>
            <a:off x="5810900" y="6120730"/>
            <a:ext cx="60311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Arial"/>
                <a:ea typeface="+mn-ea"/>
                <a:cs typeface="+mn-cs"/>
              </a:rPr>
              <a:t>More</a:t>
            </a:r>
            <a:r>
              <a:rPr kumimoji="0" lang="sv-SE" sz="1800" b="0" i="0" u="none" strike="noStrike" kern="1200" cap="none" spc="0" normalizeH="0" baseline="0" noProof="0" dirty="0">
                <a:ln>
                  <a:noFill/>
                </a:ln>
                <a:solidFill>
                  <a:prstClr val="black"/>
                </a:solidFill>
                <a:effectLst/>
                <a:uLnTx/>
                <a:uFillTx/>
                <a:latin typeface="Arial"/>
                <a:ea typeface="+mn-ea"/>
                <a:cs typeface="+mn-cs"/>
              </a:rPr>
              <a:t> information: www.roadsafetysweden.com</a:t>
            </a:r>
          </a:p>
        </p:txBody>
      </p:sp>
      <p:pic>
        <p:nvPicPr>
          <p:cNvPr id="11" name="Bildobjekt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0900" y="2169000"/>
            <a:ext cx="5944127" cy="3842425"/>
          </a:xfrm>
          <a:prstGeom prst="rect">
            <a:avLst/>
          </a:prstGeom>
        </p:spPr>
      </p:pic>
    </p:spTree>
    <p:extLst>
      <p:ext uri="{BB962C8B-B14F-4D97-AF65-F5344CB8AC3E}">
        <p14:creationId xmlns:p14="http://schemas.microsoft.com/office/powerpoint/2010/main" val="4155156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1083733" y="2486635"/>
            <a:ext cx="5808792" cy="4169521"/>
          </a:xfrm>
        </p:spPr>
        <p:txBody>
          <a:bodyPr/>
          <a:lstStyle/>
          <a:p>
            <a:r>
              <a:rPr lang="sv-SE" sz="2133" dirty="0" err="1"/>
              <a:t>Sustainable</a:t>
            </a:r>
            <a:r>
              <a:rPr lang="sv-SE" sz="2133" dirty="0"/>
              <a:t> </a:t>
            </a:r>
            <a:r>
              <a:rPr lang="sv-SE" sz="2133" dirty="0" err="1"/>
              <a:t>Practices</a:t>
            </a:r>
            <a:r>
              <a:rPr lang="sv-SE" sz="2133" dirty="0"/>
              <a:t> and </a:t>
            </a:r>
            <a:r>
              <a:rPr lang="sv-SE" sz="2133" dirty="0" err="1"/>
              <a:t>Reporting</a:t>
            </a:r>
            <a:endParaRPr lang="sv-SE" sz="2133" dirty="0"/>
          </a:p>
          <a:p>
            <a:r>
              <a:rPr lang="sv-SE" sz="2133" dirty="0"/>
              <a:t>Procourment</a:t>
            </a:r>
          </a:p>
          <a:p>
            <a:r>
              <a:rPr lang="sv-SE" sz="2133" dirty="0"/>
              <a:t>Modal </a:t>
            </a:r>
            <a:r>
              <a:rPr lang="sv-SE" sz="2133" dirty="0" err="1"/>
              <a:t>Shift</a:t>
            </a:r>
            <a:endParaRPr lang="sv-SE" sz="2133" dirty="0"/>
          </a:p>
          <a:p>
            <a:r>
              <a:rPr lang="sv-SE" sz="2133" dirty="0"/>
              <a:t>Child and </a:t>
            </a:r>
            <a:r>
              <a:rPr lang="sv-SE" sz="2133" dirty="0" err="1"/>
              <a:t>youth</a:t>
            </a:r>
            <a:r>
              <a:rPr lang="sv-SE" sz="2133" dirty="0"/>
              <a:t> </a:t>
            </a:r>
            <a:r>
              <a:rPr lang="sv-SE" sz="2133" dirty="0" err="1"/>
              <a:t>health</a:t>
            </a:r>
            <a:endParaRPr lang="sv-SE" sz="2133" dirty="0"/>
          </a:p>
          <a:p>
            <a:r>
              <a:rPr lang="sv-SE" sz="2133" dirty="0"/>
              <a:t>30 km/h</a:t>
            </a:r>
          </a:p>
          <a:p>
            <a:r>
              <a:rPr lang="sv-SE" sz="2133" dirty="0" err="1"/>
              <a:t>Infrastructure</a:t>
            </a:r>
            <a:endParaRPr lang="sv-SE" sz="2133" dirty="0"/>
          </a:p>
          <a:p>
            <a:r>
              <a:rPr lang="sv-SE" sz="2133" dirty="0" err="1"/>
              <a:t>Safe</a:t>
            </a:r>
            <a:r>
              <a:rPr lang="sv-SE" sz="2133" dirty="0"/>
              <a:t> </a:t>
            </a:r>
            <a:r>
              <a:rPr lang="sv-SE" sz="2133" dirty="0" err="1"/>
              <a:t>vehicles</a:t>
            </a:r>
            <a:r>
              <a:rPr lang="sv-SE" sz="2133" dirty="0"/>
              <a:t> </a:t>
            </a:r>
            <a:r>
              <a:rPr lang="sv-SE" sz="2133" dirty="0" err="1"/>
              <a:t>across</a:t>
            </a:r>
            <a:r>
              <a:rPr lang="sv-SE" sz="2133" dirty="0"/>
              <a:t> the </a:t>
            </a:r>
            <a:r>
              <a:rPr lang="sv-SE" sz="2133" dirty="0" err="1"/>
              <a:t>globe</a:t>
            </a:r>
            <a:endParaRPr lang="sv-SE" sz="2133" dirty="0"/>
          </a:p>
          <a:p>
            <a:r>
              <a:rPr lang="sv-SE" sz="2133" dirty="0" err="1"/>
              <a:t>Zero</a:t>
            </a:r>
            <a:r>
              <a:rPr lang="sv-SE" sz="2133" dirty="0"/>
              <a:t> </a:t>
            </a:r>
            <a:r>
              <a:rPr lang="sv-SE" sz="2133" dirty="0" err="1"/>
              <a:t>speeding</a:t>
            </a:r>
            <a:endParaRPr lang="sv-SE" sz="2133" dirty="0"/>
          </a:p>
          <a:p>
            <a:r>
              <a:rPr lang="sv-SE" sz="2133" dirty="0" err="1"/>
              <a:t>Technology</a:t>
            </a:r>
            <a:endParaRPr lang="sv-SE" sz="2133" dirty="0"/>
          </a:p>
        </p:txBody>
      </p:sp>
      <p:pic>
        <p:nvPicPr>
          <p:cNvPr id="5" name="Bildobjekt 4"/>
          <p:cNvPicPr/>
          <p:nvPr/>
        </p:nvPicPr>
        <p:blipFill rotWithShape="1">
          <a:blip r:embed="rId3" cstate="email">
            <a:extLst>
              <a:ext uri="{28A0092B-C50C-407E-A947-70E740481C1C}">
                <a14:useLocalDpi xmlns:a14="http://schemas.microsoft.com/office/drawing/2010/main"/>
              </a:ext>
            </a:extLst>
          </a:blip>
          <a:srcRect/>
          <a:stretch/>
        </p:blipFill>
        <p:spPr>
          <a:xfrm rot="639208">
            <a:off x="7907003" y="2788211"/>
            <a:ext cx="2392998" cy="3308859"/>
          </a:xfrm>
          <a:prstGeom prst="rect">
            <a:avLst/>
          </a:prstGeom>
        </p:spPr>
      </p:pic>
      <p:sp>
        <p:nvSpPr>
          <p:cNvPr id="3" name="Rubrik 2"/>
          <p:cNvSpPr>
            <a:spLocks noGrp="1"/>
          </p:cNvSpPr>
          <p:nvPr>
            <p:ph type="title"/>
          </p:nvPr>
        </p:nvSpPr>
        <p:spPr>
          <a:xfrm>
            <a:off x="609599" y="1087242"/>
            <a:ext cx="11079297" cy="1143000"/>
          </a:xfrm>
        </p:spPr>
        <p:txBody>
          <a:bodyPr/>
          <a:lstStyle/>
          <a:p>
            <a:pPr algn="ctr"/>
            <a:r>
              <a:rPr lang="sv-SE" sz="4800" dirty="0" err="1"/>
              <a:t>Saving</a:t>
            </a:r>
            <a:r>
              <a:rPr lang="sv-SE" sz="4800" dirty="0"/>
              <a:t> </a:t>
            </a:r>
            <a:r>
              <a:rPr lang="sv-SE" sz="4800" dirty="0" err="1"/>
              <a:t>lives</a:t>
            </a:r>
            <a:r>
              <a:rPr lang="sv-SE" sz="4800" dirty="0"/>
              <a:t> </a:t>
            </a:r>
            <a:r>
              <a:rPr lang="sv-SE" sz="4800" dirty="0" err="1"/>
              <a:t>beyond</a:t>
            </a:r>
            <a:r>
              <a:rPr lang="sv-SE" sz="4800" dirty="0"/>
              <a:t> 2020 </a:t>
            </a:r>
            <a:br>
              <a:rPr lang="sv-SE" sz="2400" dirty="0"/>
            </a:br>
            <a:r>
              <a:rPr lang="sv-SE" sz="2400" b="0" dirty="0"/>
              <a:t>– </a:t>
            </a:r>
            <a:r>
              <a:rPr lang="sv-SE" sz="2400" b="0" dirty="0" err="1"/>
              <a:t>Recommendations</a:t>
            </a:r>
            <a:r>
              <a:rPr lang="sv-SE" sz="2400" b="0" dirty="0"/>
              <a:t> from the international </a:t>
            </a:r>
            <a:r>
              <a:rPr lang="sv-SE" sz="2400" b="0" dirty="0" err="1"/>
              <a:t>Academic</a:t>
            </a:r>
            <a:r>
              <a:rPr lang="sv-SE" sz="2400" b="0" dirty="0"/>
              <a:t> Group</a:t>
            </a:r>
          </a:p>
        </p:txBody>
      </p:sp>
    </p:spTree>
    <p:extLst>
      <p:ext uri="{BB962C8B-B14F-4D97-AF65-F5344CB8AC3E}">
        <p14:creationId xmlns:p14="http://schemas.microsoft.com/office/powerpoint/2010/main" val="1533834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696000" y="964200"/>
            <a:ext cx="10800000" cy="900000"/>
          </a:xfrm>
        </p:spPr>
        <p:txBody>
          <a:bodyPr/>
          <a:lstStyle/>
          <a:p>
            <a:r>
              <a:rPr lang="sv-SE" dirty="0"/>
              <a:t>The </a:t>
            </a:r>
            <a:r>
              <a:rPr lang="sv-SE" dirty="0" err="1"/>
              <a:t>traffic</a:t>
            </a:r>
            <a:r>
              <a:rPr lang="sv-SE" dirty="0"/>
              <a:t> pyramid in </a:t>
            </a:r>
            <a:r>
              <a:rPr lang="sv-SE" dirty="0" err="1"/>
              <a:t>cities</a:t>
            </a:r>
            <a:endParaRPr lang="sv-SE" dirty="0"/>
          </a:p>
        </p:txBody>
      </p:sp>
      <p:pic>
        <p:nvPicPr>
          <p:cNvPr id="9" name="Bildobjekt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71940" y="2304464"/>
            <a:ext cx="4140993" cy="4167554"/>
          </a:xfrm>
          <a:prstGeom prst="rect">
            <a:avLst/>
          </a:prstGeom>
        </p:spPr>
      </p:pic>
      <p:pic>
        <p:nvPicPr>
          <p:cNvPr id="10" name="Bildobjekt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49999" y="2304464"/>
            <a:ext cx="3831563" cy="4167554"/>
          </a:xfrm>
          <a:prstGeom prst="rect">
            <a:avLst/>
          </a:prstGeom>
        </p:spPr>
      </p:pic>
    </p:spTree>
    <p:extLst>
      <p:ext uri="{BB962C8B-B14F-4D97-AF65-F5344CB8AC3E}">
        <p14:creationId xmlns:p14="http://schemas.microsoft.com/office/powerpoint/2010/main" val="29607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886799" y="821085"/>
            <a:ext cx="11226086" cy="1143000"/>
          </a:xfrm>
        </p:spPr>
        <p:txBody>
          <a:bodyPr/>
          <a:lstStyle/>
          <a:p>
            <a:r>
              <a:rPr lang="sv-SE" sz="3200" dirty="0"/>
              <a:t>Modal </a:t>
            </a:r>
            <a:r>
              <a:rPr lang="sv-SE" sz="3200" dirty="0" err="1"/>
              <a:t>shift</a:t>
            </a:r>
            <a:endParaRPr lang="sv-SE" sz="3200" dirty="0"/>
          </a:p>
        </p:txBody>
      </p:sp>
      <p:sp>
        <p:nvSpPr>
          <p:cNvPr id="9" name="Ring 8"/>
          <p:cNvSpPr/>
          <p:nvPr/>
        </p:nvSpPr>
        <p:spPr>
          <a:xfrm>
            <a:off x="3343961" y="2325206"/>
            <a:ext cx="4774887" cy="4238075"/>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p:txBody>
      </p:sp>
      <p:sp>
        <p:nvSpPr>
          <p:cNvPr id="10" name="textruta 9"/>
          <p:cNvSpPr txBox="1"/>
          <p:nvPr/>
        </p:nvSpPr>
        <p:spPr>
          <a:xfrm>
            <a:off x="5061514" y="4150950"/>
            <a:ext cx="122982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err="1">
                <a:ln>
                  <a:noFill/>
                </a:ln>
                <a:solidFill>
                  <a:prstClr val="black"/>
                </a:solidFill>
                <a:effectLst/>
                <a:uLnTx/>
                <a:uFillTx/>
                <a:latin typeface="Arial"/>
                <a:ea typeface="+mn-ea"/>
                <a:cs typeface="+mn-cs"/>
              </a:rPr>
              <a:t>Mobility</a:t>
            </a: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Ellips 10"/>
          <p:cNvSpPr/>
          <p:nvPr/>
        </p:nvSpPr>
        <p:spPr>
          <a:xfrm>
            <a:off x="6817541" y="3821582"/>
            <a:ext cx="1530739" cy="1245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133" b="0" i="0" u="none" strike="noStrike" kern="1200" cap="none" spc="0" normalizeH="0" baseline="0" noProof="0" dirty="0" err="1">
                <a:ln>
                  <a:noFill/>
                </a:ln>
                <a:solidFill>
                  <a:prstClr val="white"/>
                </a:solidFill>
                <a:effectLst/>
                <a:uLnTx/>
                <a:uFillTx/>
                <a:latin typeface="Arial"/>
                <a:ea typeface="+mn-ea"/>
                <a:cs typeface="+mn-cs"/>
              </a:rPr>
              <a:t>Safe</a:t>
            </a:r>
            <a:r>
              <a:rPr kumimoji="0" lang="sv-SE" sz="2133" b="0" i="0" u="none" strike="noStrike" kern="1200" cap="none" spc="0" normalizeH="0" baseline="0" noProof="0" dirty="0">
                <a:ln>
                  <a:noFill/>
                </a:ln>
                <a:solidFill>
                  <a:prstClr val="white"/>
                </a:solidFill>
                <a:effectLst/>
                <a:uLnTx/>
                <a:uFillTx/>
                <a:latin typeface="Arial"/>
                <a:ea typeface="+mn-ea"/>
                <a:cs typeface="+mn-cs"/>
              </a:rPr>
              <a:t> and </a:t>
            </a:r>
            <a:r>
              <a:rPr kumimoji="0" lang="sv-SE" sz="2133" b="0" i="0" u="none" strike="noStrike" kern="1200" cap="none" spc="0" normalizeH="0" baseline="0" noProof="0" dirty="0" err="1">
                <a:ln>
                  <a:noFill/>
                </a:ln>
                <a:solidFill>
                  <a:prstClr val="white"/>
                </a:solidFill>
                <a:effectLst/>
                <a:uLnTx/>
                <a:uFillTx/>
                <a:latin typeface="Arial"/>
                <a:ea typeface="+mn-ea"/>
                <a:cs typeface="+mn-cs"/>
              </a:rPr>
              <a:t>secure</a:t>
            </a:r>
            <a:endParaRPr kumimoji="0" lang="sv-SE" sz="2133"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Ellips 13"/>
          <p:cNvSpPr/>
          <p:nvPr/>
        </p:nvSpPr>
        <p:spPr>
          <a:xfrm>
            <a:off x="4846874" y="5443480"/>
            <a:ext cx="2050869" cy="1245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Arial"/>
                <a:ea typeface="+mn-ea"/>
                <a:cs typeface="+mn-cs"/>
              </a:rPr>
              <a:t>Space and </a:t>
            </a:r>
            <a:r>
              <a:rPr kumimoji="0" lang="sv-SE" sz="2000" b="0" i="0" u="none" strike="noStrike" kern="1200" cap="none" spc="0" normalizeH="0" baseline="0" noProof="0" dirty="0" err="1">
                <a:ln>
                  <a:noFill/>
                </a:ln>
                <a:solidFill>
                  <a:prstClr val="white"/>
                </a:solidFill>
                <a:effectLst/>
                <a:uLnTx/>
                <a:uFillTx/>
                <a:latin typeface="Arial"/>
                <a:ea typeface="+mn-ea"/>
                <a:cs typeface="+mn-cs"/>
              </a:rPr>
              <a:t>cost</a:t>
            </a:r>
            <a:r>
              <a:rPr kumimoji="0" lang="sv-SE" sz="2000" b="0" i="0" u="none" strike="noStrike" kern="1200" cap="none" spc="0" normalizeH="0" baseline="0" noProof="0" dirty="0">
                <a:ln>
                  <a:noFill/>
                </a:ln>
                <a:solidFill>
                  <a:prstClr val="white"/>
                </a:solidFill>
                <a:effectLst/>
                <a:uLnTx/>
                <a:uFillTx/>
                <a:latin typeface="Arial"/>
                <a:ea typeface="+mn-ea"/>
                <a:cs typeface="+mn-cs"/>
              </a:rPr>
              <a:t> </a:t>
            </a:r>
            <a:r>
              <a:rPr kumimoji="0" lang="sv-SE" sz="2000" b="0" i="0" u="none" strike="noStrike" kern="1200" cap="none" spc="0" normalizeH="0" baseline="0" noProof="0" dirty="0" err="1">
                <a:ln>
                  <a:noFill/>
                </a:ln>
                <a:solidFill>
                  <a:prstClr val="white"/>
                </a:solidFill>
                <a:effectLst/>
                <a:uLnTx/>
                <a:uFillTx/>
                <a:latin typeface="Arial"/>
                <a:ea typeface="+mn-ea"/>
                <a:cs typeface="+mn-cs"/>
              </a:rPr>
              <a:t>efficient</a:t>
            </a:r>
            <a:endParaRPr kumimoji="0" lang="sv-SE" sz="20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133"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Ellips 14"/>
          <p:cNvSpPr/>
          <p:nvPr/>
        </p:nvSpPr>
        <p:spPr>
          <a:xfrm>
            <a:off x="4653856" y="2229778"/>
            <a:ext cx="2155099" cy="1245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000" dirty="0" err="1"/>
              <a:t>Healthy</a:t>
            </a:r>
            <a:r>
              <a:rPr lang="sv-SE" sz="2000" dirty="0"/>
              <a:t>, </a:t>
            </a:r>
            <a:r>
              <a:rPr lang="sv-SE" sz="2000" dirty="0" err="1"/>
              <a:t>clean</a:t>
            </a:r>
            <a:r>
              <a:rPr lang="sv-SE" sz="2000" dirty="0"/>
              <a:t> air</a:t>
            </a:r>
            <a:endParaRPr kumimoji="0" lang="sv-SE"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Ellips 15"/>
          <p:cNvSpPr/>
          <p:nvPr/>
        </p:nvSpPr>
        <p:spPr>
          <a:xfrm>
            <a:off x="2891872" y="3679606"/>
            <a:ext cx="1717551" cy="1245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000" dirty="0">
                <a:solidFill>
                  <a:prstClr val="white"/>
                </a:solidFill>
                <a:latin typeface="Arial"/>
              </a:rPr>
              <a:t>Fossil </a:t>
            </a:r>
            <a:r>
              <a:rPr lang="sv-SE" sz="2000" dirty="0" err="1">
                <a:solidFill>
                  <a:prstClr val="white"/>
                </a:solidFill>
                <a:latin typeface="Arial"/>
              </a:rPr>
              <a:t>free</a:t>
            </a:r>
            <a:endParaRPr kumimoji="0" lang="sv-SE"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extruta 1"/>
          <p:cNvSpPr txBox="1"/>
          <p:nvPr/>
        </p:nvSpPr>
        <p:spPr>
          <a:xfrm rot="2118384">
            <a:off x="7251025" y="1633530"/>
            <a:ext cx="455926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black"/>
                </a:solidFill>
                <a:effectLst/>
                <a:uLnTx/>
                <a:uFillTx/>
                <a:latin typeface="Arial"/>
                <a:ea typeface="+mn-ea"/>
                <a:cs typeface="+mn-cs"/>
              </a:rPr>
              <a:t>Ex </a:t>
            </a:r>
            <a:r>
              <a:rPr kumimoji="0" lang="sv-SE" sz="3200" b="0" i="0" u="none" strike="noStrike" kern="1200" cap="none" spc="0" normalizeH="0" baseline="0" noProof="0" dirty="0" err="1">
                <a:ln>
                  <a:noFill/>
                </a:ln>
                <a:solidFill>
                  <a:prstClr val="black"/>
                </a:solidFill>
                <a:effectLst/>
                <a:uLnTx/>
                <a:uFillTx/>
                <a:latin typeface="Arial"/>
                <a:ea typeface="+mn-ea"/>
                <a:cs typeface="+mn-cs"/>
              </a:rPr>
              <a:t>challenge</a:t>
            </a:r>
            <a:r>
              <a:rPr kumimoji="0" lang="sv-SE" sz="3200" b="0" i="0" u="none" strike="noStrike" kern="1200" cap="none" spc="0" normalizeH="0" baseline="0" noProof="0" dirty="0">
                <a:ln>
                  <a:noFill/>
                </a:ln>
                <a:solidFill>
                  <a:prstClr val="black"/>
                </a:solidFill>
                <a:effectLst/>
                <a:uLnTx/>
                <a:uFillTx/>
                <a:latin typeface="Arial"/>
                <a:ea typeface="+mn-ea"/>
                <a:cs typeface="+mn-cs"/>
              </a:rPr>
              <a:t> in Sweden</a:t>
            </a:r>
          </a:p>
        </p:txBody>
      </p:sp>
    </p:spTree>
    <p:extLst>
      <p:ext uri="{BB962C8B-B14F-4D97-AF65-F5344CB8AC3E}">
        <p14:creationId xmlns:p14="http://schemas.microsoft.com/office/powerpoint/2010/main" val="1723687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p:cNvGrpSpPr/>
          <p:nvPr/>
        </p:nvGrpSpPr>
        <p:grpSpPr>
          <a:xfrm>
            <a:off x="1624941" y="1513336"/>
            <a:ext cx="8579076" cy="4478310"/>
            <a:chOff x="3796990" y="1733828"/>
            <a:chExt cx="7532945" cy="3932226"/>
          </a:xfrm>
        </p:grpSpPr>
        <p:pic>
          <p:nvPicPr>
            <p:cNvPr id="5" name="Bildobjekt 4" descr="2192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96990" y="1733828"/>
              <a:ext cx="7532945" cy="3720819"/>
            </a:xfrm>
            <a:prstGeom prst="rect">
              <a:avLst/>
            </a:prstGeom>
          </p:spPr>
        </p:pic>
        <p:sp>
          <p:nvSpPr>
            <p:cNvPr id="6" name="Ellips 5"/>
            <p:cNvSpPr/>
            <p:nvPr/>
          </p:nvSpPr>
          <p:spPr>
            <a:xfrm rot="20988886">
              <a:off x="5931801" y="1971849"/>
              <a:ext cx="1415060" cy="5766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sp>
          <p:nvSpPr>
            <p:cNvPr id="7" name="Ellips 6"/>
            <p:cNvSpPr/>
            <p:nvPr/>
          </p:nvSpPr>
          <p:spPr>
            <a:xfrm rot="21352916">
              <a:off x="6955993" y="2264123"/>
              <a:ext cx="645336" cy="3822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sp>
          <p:nvSpPr>
            <p:cNvPr id="8" name="Ellips 7"/>
            <p:cNvSpPr/>
            <p:nvPr/>
          </p:nvSpPr>
          <p:spPr>
            <a:xfrm>
              <a:off x="8936910" y="2479782"/>
              <a:ext cx="494005" cy="3058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sp>
          <p:nvSpPr>
            <p:cNvPr id="9" name="Ellips 8"/>
            <p:cNvSpPr/>
            <p:nvPr/>
          </p:nvSpPr>
          <p:spPr>
            <a:xfrm>
              <a:off x="9680903" y="2108614"/>
              <a:ext cx="342449" cy="2656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sp>
          <p:nvSpPr>
            <p:cNvPr id="10" name="Ellips 9"/>
            <p:cNvSpPr/>
            <p:nvPr/>
          </p:nvSpPr>
          <p:spPr>
            <a:xfrm>
              <a:off x="10644793" y="1976088"/>
              <a:ext cx="532604" cy="3901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sp>
          <p:nvSpPr>
            <p:cNvPr id="11" name="Ellips 10"/>
            <p:cNvSpPr/>
            <p:nvPr/>
          </p:nvSpPr>
          <p:spPr>
            <a:xfrm>
              <a:off x="10023352" y="1897207"/>
              <a:ext cx="476430" cy="3275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Arial"/>
                <a:ea typeface="+mn-ea"/>
                <a:cs typeface="+mn-cs"/>
              </a:endParaRPr>
            </a:p>
          </p:txBody>
        </p:sp>
        <p:sp>
          <p:nvSpPr>
            <p:cNvPr id="12" name="Båge 11"/>
            <p:cNvSpPr/>
            <p:nvPr/>
          </p:nvSpPr>
          <p:spPr>
            <a:xfrm>
              <a:off x="3796990" y="4950679"/>
              <a:ext cx="1938544" cy="715375"/>
            </a:xfrm>
            <a:prstGeom prst="arc">
              <a:avLst>
                <a:gd name="adj1" fmla="val 12950446"/>
                <a:gd name="adj2" fmla="val 53048"/>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p:txBody>
        </p:sp>
      </p:grpSp>
      <p:pic>
        <p:nvPicPr>
          <p:cNvPr id="15" name="Bildobjekt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8665" y="-1336"/>
            <a:ext cx="1514670" cy="757336"/>
          </a:xfrm>
          <a:prstGeom prst="rect">
            <a:avLst/>
          </a:prstGeom>
        </p:spPr>
      </p:pic>
      <p:sp>
        <p:nvSpPr>
          <p:cNvPr id="3" name="textruta 2"/>
          <p:cNvSpPr txBox="1"/>
          <p:nvPr/>
        </p:nvSpPr>
        <p:spPr>
          <a:xfrm>
            <a:off x="4261612" y="756000"/>
            <a:ext cx="437465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err="1">
                <a:ln>
                  <a:noFill/>
                </a:ln>
                <a:solidFill>
                  <a:prstClr val="black"/>
                </a:solidFill>
                <a:effectLst/>
                <a:uLnTx/>
                <a:uFillTx/>
                <a:latin typeface="Arial"/>
                <a:ea typeface="+mn-ea"/>
                <a:cs typeface="+mn-cs"/>
              </a:rPr>
              <a:t>Traffic</a:t>
            </a:r>
            <a:r>
              <a:rPr kumimoji="0" lang="sv-SE" sz="3200" b="0" i="0" u="none" strike="noStrike" kern="1200" cap="none" spc="0" normalizeH="0" baseline="0" noProof="0" dirty="0">
                <a:ln>
                  <a:noFill/>
                </a:ln>
                <a:solidFill>
                  <a:prstClr val="black"/>
                </a:solidFill>
                <a:effectLst/>
                <a:uLnTx/>
                <a:uFillTx/>
                <a:latin typeface="Arial"/>
                <a:ea typeface="+mn-ea"/>
                <a:cs typeface="+mn-cs"/>
              </a:rPr>
              <a:t> Safety </a:t>
            </a:r>
            <a:r>
              <a:rPr kumimoji="0" lang="sv-SE" sz="3200" b="0" i="0" u="none" strike="noStrike" kern="1200" cap="none" spc="0" normalizeH="0" baseline="0" noProof="0" dirty="0" err="1">
                <a:ln>
                  <a:noFill/>
                </a:ln>
                <a:solidFill>
                  <a:prstClr val="black"/>
                </a:solidFill>
                <a:effectLst/>
                <a:uLnTx/>
                <a:uFillTx/>
                <a:latin typeface="Arial"/>
                <a:ea typeface="+mn-ea"/>
                <a:cs typeface="+mn-cs"/>
              </a:rPr>
              <a:t>footprints</a:t>
            </a:r>
            <a:endParaRPr kumimoji="0" lang="sv-SE" sz="3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Rektangel 3"/>
          <p:cNvSpPr/>
          <p:nvPr/>
        </p:nvSpPr>
        <p:spPr>
          <a:xfrm rot="1883138">
            <a:off x="8158646" y="1010960"/>
            <a:ext cx="41649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Arial"/>
                <a:ea typeface="+mn-ea"/>
                <a:cs typeface="+mn-cs"/>
              </a:rPr>
              <a:t>Ex </a:t>
            </a:r>
            <a:r>
              <a:rPr kumimoji="0" lang="sv-SE" sz="2800" b="0" i="0" u="none" strike="noStrike" kern="1200" cap="none" spc="0" normalizeH="0" baseline="0" noProof="0" dirty="0" err="1">
                <a:ln>
                  <a:noFill/>
                </a:ln>
                <a:solidFill>
                  <a:prstClr val="black"/>
                </a:solidFill>
                <a:effectLst/>
                <a:uLnTx/>
                <a:uFillTx/>
                <a:latin typeface="Arial"/>
                <a:ea typeface="+mn-ea"/>
                <a:cs typeface="+mn-cs"/>
              </a:rPr>
              <a:t>Challange</a:t>
            </a:r>
            <a:r>
              <a:rPr kumimoji="0" lang="sv-SE" sz="2800" b="0" i="0" u="none" strike="noStrike" kern="1200" cap="none" spc="0" normalizeH="0" baseline="0" noProof="0" dirty="0">
                <a:ln>
                  <a:noFill/>
                </a:ln>
                <a:solidFill>
                  <a:prstClr val="black"/>
                </a:solidFill>
                <a:effectLst/>
                <a:uLnTx/>
                <a:uFillTx/>
                <a:latin typeface="Arial"/>
                <a:ea typeface="+mn-ea"/>
                <a:cs typeface="+mn-cs"/>
              </a:rPr>
              <a:t> in Sweden </a:t>
            </a:r>
          </a:p>
        </p:txBody>
      </p:sp>
    </p:spTree>
    <p:extLst>
      <p:ext uri="{BB962C8B-B14F-4D97-AF65-F5344CB8AC3E}">
        <p14:creationId xmlns:p14="http://schemas.microsoft.com/office/powerpoint/2010/main" val="981754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C757"/>
        </a:solidFill>
        <a:effectLst/>
      </p:bgPr>
    </p:bg>
    <p:spTree>
      <p:nvGrpSpPr>
        <p:cNvPr id="1" name=""/>
        <p:cNvGrpSpPr/>
        <p:nvPr/>
      </p:nvGrpSpPr>
      <p:grpSpPr>
        <a:xfrm>
          <a:off x="0" y="0"/>
          <a:ext cx="0" cy="0"/>
          <a:chOff x="0" y="0"/>
          <a:chExt cx="0" cy="0"/>
        </a:xfrm>
      </p:grpSpPr>
      <p:pic>
        <p:nvPicPr>
          <p:cNvPr id="146" name="image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2161" y="2089976"/>
            <a:ext cx="4010459" cy="1580718"/>
          </a:xfrm>
          <a:prstGeom prst="rect">
            <a:avLst/>
          </a:prstGeom>
          <a:ln w="12700">
            <a:miter lim="400000"/>
          </a:ln>
        </p:spPr>
      </p:pic>
      <p:sp>
        <p:nvSpPr>
          <p:cNvPr id="147" name="Shape 147"/>
          <p:cNvSpPr/>
          <p:nvPr/>
        </p:nvSpPr>
        <p:spPr>
          <a:xfrm>
            <a:off x="1524000" y="4325597"/>
            <a:ext cx="9144001" cy="532644"/>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p>
            <a:pPr algn="ctr" defTabSz="457184" hangingPunct="0">
              <a:lnSpc>
                <a:spcPts val="1898"/>
              </a:lnSpc>
              <a:defRPr sz="1800" spc="128">
                <a:solidFill>
                  <a:srgbClr val="D9EFFC"/>
                </a:solidFill>
                <a:latin typeface="Arial"/>
                <a:ea typeface="Arial"/>
                <a:cs typeface="Arial"/>
                <a:sym typeface="Arial"/>
              </a:defRPr>
            </a:pPr>
            <a:r>
              <a:rPr sz="1266" kern="0" spc="90">
                <a:solidFill>
                  <a:srgbClr val="D9EFFC"/>
                </a:solidFill>
                <a:latin typeface="Arial"/>
                <a:cs typeface="Arial"/>
                <a:sym typeface="Arial"/>
              </a:rPr>
              <a:t>RECOMMENDATIONS OF THE ACADEMIC EXPERT GROUP</a:t>
            </a:r>
          </a:p>
          <a:p>
            <a:pPr algn="ctr" defTabSz="457184" hangingPunct="0">
              <a:lnSpc>
                <a:spcPts val="1898"/>
              </a:lnSpc>
              <a:defRPr sz="1800" spc="128">
                <a:solidFill>
                  <a:srgbClr val="D9EFFC"/>
                </a:solidFill>
                <a:latin typeface="Arial"/>
                <a:ea typeface="Arial"/>
                <a:cs typeface="Arial"/>
                <a:sym typeface="Arial"/>
              </a:defRPr>
            </a:pPr>
            <a:r>
              <a:rPr sz="1266" kern="0" spc="90">
                <a:solidFill>
                  <a:srgbClr val="D9EFFC"/>
                </a:solidFill>
                <a:latin typeface="Arial"/>
                <a:cs typeface="Arial"/>
                <a:sym typeface="Arial"/>
              </a:rPr>
              <a:t>FOR THE 3RD GLOBAL MINISTERIAL CONFERENCE </a:t>
            </a:r>
            <a:r>
              <a:rPr sz="1266" b="1" kern="0" spc="90">
                <a:solidFill>
                  <a:srgbClr val="D9EFFC"/>
                </a:solidFill>
                <a:latin typeface="Arial"/>
                <a:cs typeface="Arial"/>
                <a:sym typeface="Arial"/>
              </a:rPr>
              <a:t>ON ROAD SAFETY</a:t>
            </a:r>
          </a:p>
        </p:txBody>
      </p:sp>
      <p:sp>
        <p:nvSpPr>
          <p:cNvPr id="148" name="Shape 148"/>
          <p:cNvSpPr/>
          <p:nvPr/>
        </p:nvSpPr>
        <p:spPr>
          <a:xfrm>
            <a:off x="4175759" y="3911346"/>
            <a:ext cx="3858770" cy="1"/>
          </a:xfrm>
          <a:prstGeom prst="line">
            <a:avLst/>
          </a:prstGeom>
          <a:ln w="3175">
            <a:solidFill>
              <a:srgbClr val="E9F6FE"/>
            </a:solidFill>
            <a:miter/>
          </a:ln>
        </p:spPr>
        <p:txBody>
          <a:bodyPr lIns="32145" tIns="32145" rIns="32145" bIns="32145"/>
          <a:lstStyle/>
          <a:p>
            <a:pPr algn="ctr" defTabSz="410751" hangingPunct="0"/>
            <a:endParaRPr sz="2531" kern="0">
              <a:solidFill>
                <a:srgbClr val="000000"/>
              </a:solidFill>
              <a:latin typeface="Helvetica"/>
              <a:cs typeface="Helvetica"/>
              <a:sym typeface="Helvetic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3030854" y="2135039"/>
            <a:ext cx="1043942" cy="624965"/>
          </a:xfrm>
          <a:prstGeom prst="rect">
            <a:avLst/>
          </a:prstGeom>
          <a:ln w="12700">
            <a:miter lim="400000"/>
          </a:ln>
          <a:extLst>
            <a:ext uri="{C572A759-6A51-4108-AA02-DFA0A04FC94B}">
              <ma14:wrappingTextBoxFlag xmlns="" xmlns:ma14="http://schemas.microsoft.com/office/mac/drawingml/2011/main" val="1"/>
            </a:ext>
          </a:extLst>
        </p:spPr>
        <p:txBody>
          <a:bodyPr lIns="20091" tIns="20091" rIns="20091" bIns="20091" anchor="ctr">
            <a:spAutoFit/>
          </a:bodyPr>
          <a:lstStyle/>
          <a:p>
            <a:pPr algn="ctr" defTabSz="685776" hangingPunct="0">
              <a:defRPr sz="1800">
                <a:latin typeface="Arial"/>
                <a:ea typeface="Arial"/>
                <a:cs typeface="Arial"/>
                <a:sym typeface="Arial"/>
              </a:defRPr>
            </a:pPr>
            <a:r>
              <a:rPr sz="1266" kern="0">
                <a:solidFill>
                  <a:srgbClr val="000000"/>
                </a:solidFill>
                <a:latin typeface="Arial"/>
                <a:cs typeface="Arial"/>
                <a:sym typeface="Arial"/>
              </a:rPr>
              <a:t>”Health,</a:t>
            </a:r>
            <a:br>
              <a:rPr sz="1266" kern="0">
                <a:solidFill>
                  <a:srgbClr val="000000"/>
                </a:solidFill>
                <a:latin typeface="Arial"/>
                <a:cs typeface="Arial"/>
                <a:sym typeface="Arial"/>
              </a:rPr>
            </a:br>
            <a:r>
              <a:rPr sz="1266" kern="0">
                <a:solidFill>
                  <a:srgbClr val="000000"/>
                </a:solidFill>
                <a:latin typeface="Arial"/>
                <a:cs typeface="Arial"/>
                <a:sym typeface="Arial"/>
              </a:rPr>
              <a:t>Climate and Equity”</a:t>
            </a:r>
          </a:p>
        </p:txBody>
      </p:sp>
      <p:sp>
        <p:nvSpPr>
          <p:cNvPr id="152" name="Shape 152"/>
          <p:cNvSpPr/>
          <p:nvPr/>
        </p:nvSpPr>
        <p:spPr>
          <a:xfrm>
            <a:off x="1981199" y="2692096"/>
            <a:ext cx="1353068" cy="819762"/>
          </a:xfrm>
          <a:prstGeom prst="rect">
            <a:avLst/>
          </a:prstGeom>
          <a:ln w="12700">
            <a:miter lim="400000"/>
          </a:ln>
          <a:extLst>
            <a:ext uri="{C572A759-6A51-4108-AA02-DFA0A04FC94B}">
              <ma14:wrappingTextBoxFlag xmlns="" xmlns:ma14="http://schemas.microsoft.com/office/mac/drawingml/2011/main" val="1"/>
            </a:ext>
          </a:extLst>
        </p:spPr>
        <p:txBody>
          <a:bodyPr lIns="20091" tIns="20091" rIns="20091" bIns="20091" anchor="ctr">
            <a:spAutoFit/>
          </a:bodyPr>
          <a:lstStyle/>
          <a:p>
            <a:pPr algn="ctr" defTabSz="685776" hangingPunct="0">
              <a:defRPr sz="1800">
                <a:latin typeface="Arial"/>
                <a:ea typeface="Arial"/>
                <a:cs typeface="Arial"/>
                <a:sym typeface="Arial"/>
              </a:defRPr>
            </a:pPr>
            <a:r>
              <a:rPr sz="1266" kern="0">
                <a:solidFill>
                  <a:srgbClr val="000000"/>
                </a:solidFill>
                <a:latin typeface="Arial"/>
                <a:cs typeface="Arial"/>
                <a:sym typeface="Arial"/>
              </a:rPr>
              <a:t>”The Goals</a:t>
            </a:r>
            <a:br>
              <a:rPr sz="1266" kern="0">
                <a:solidFill>
                  <a:srgbClr val="000000"/>
                </a:solidFill>
                <a:latin typeface="Arial"/>
                <a:cs typeface="Arial"/>
                <a:sym typeface="Arial"/>
              </a:rPr>
            </a:br>
            <a:r>
              <a:rPr sz="1266" kern="0">
                <a:solidFill>
                  <a:srgbClr val="000000"/>
                </a:solidFill>
                <a:latin typeface="Arial"/>
                <a:cs typeface="Arial"/>
                <a:sym typeface="Arial"/>
              </a:rPr>
              <a:t>in SDG are</a:t>
            </a:r>
            <a:br>
              <a:rPr sz="1266" kern="0">
                <a:solidFill>
                  <a:srgbClr val="000000"/>
                </a:solidFill>
                <a:latin typeface="Arial"/>
                <a:cs typeface="Arial"/>
                <a:sym typeface="Arial"/>
              </a:rPr>
            </a:br>
            <a:r>
              <a:rPr sz="1266" kern="0">
                <a:solidFill>
                  <a:srgbClr val="000000"/>
                </a:solidFill>
                <a:latin typeface="Arial"/>
                <a:cs typeface="Arial"/>
                <a:sym typeface="Arial"/>
              </a:rPr>
              <a:t>absolute and indivisible”</a:t>
            </a:r>
          </a:p>
        </p:txBody>
      </p:sp>
      <p:sp>
        <p:nvSpPr>
          <p:cNvPr id="153" name="Shape 153"/>
          <p:cNvSpPr/>
          <p:nvPr/>
        </p:nvSpPr>
        <p:spPr>
          <a:xfrm>
            <a:off x="3209727" y="3630392"/>
            <a:ext cx="1053672" cy="624965"/>
          </a:xfrm>
          <a:prstGeom prst="rect">
            <a:avLst/>
          </a:prstGeom>
          <a:ln w="12700">
            <a:miter lim="400000"/>
          </a:ln>
          <a:extLst>
            <a:ext uri="{C572A759-6A51-4108-AA02-DFA0A04FC94B}">
              <ma14:wrappingTextBoxFlag xmlns="" xmlns:ma14="http://schemas.microsoft.com/office/mac/drawingml/2011/main" val="1"/>
            </a:ext>
          </a:extLst>
        </p:spPr>
        <p:txBody>
          <a:bodyPr wrap="none" lIns="20091" tIns="20091" rIns="20091" bIns="20091" anchor="ctr">
            <a:spAutoFit/>
          </a:bodyPr>
          <a:lstStyle/>
          <a:p>
            <a:pPr algn="ctr" defTabSz="685776" hangingPunct="0">
              <a:defRPr sz="1800">
                <a:latin typeface="Arial"/>
                <a:ea typeface="Arial"/>
                <a:cs typeface="Arial"/>
                <a:sym typeface="Arial"/>
              </a:defRPr>
            </a:pPr>
            <a:r>
              <a:rPr sz="1266" kern="0">
                <a:solidFill>
                  <a:srgbClr val="000000"/>
                </a:solidFill>
                <a:latin typeface="Arial"/>
                <a:cs typeface="Arial"/>
                <a:sym typeface="Arial"/>
              </a:rPr>
              <a:t>”Sustainability</a:t>
            </a:r>
            <a:br>
              <a:rPr sz="1266" kern="0">
                <a:solidFill>
                  <a:srgbClr val="000000"/>
                </a:solidFill>
                <a:latin typeface="Arial"/>
                <a:cs typeface="Arial"/>
                <a:sym typeface="Arial"/>
              </a:rPr>
            </a:br>
            <a:r>
              <a:rPr sz="1266" kern="0">
                <a:solidFill>
                  <a:srgbClr val="000000"/>
                </a:solidFill>
                <a:latin typeface="Arial"/>
                <a:cs typeface="Arial"/>
                <a:sym typeface="Arial"/>
              </a:rPr>
              <a:t>practices</a:t>
            </a:r>
            <a:endParaRPr sz="1547" kern="0">
              <a:solidFill>
                <a:srgbClr val="000000"/>
              </a:solidFill>
              <a:latin typeface="Arial"/>
              <a:cs typeface="Arial"/>
              <a:sym typeface="Arial"/>
            </a:endParaRPr>
          </a:p>
          <a:p>
            <a:pPr algn="ctr" defTabSz="685776" hangingPunct="0">
              <a:defRPr sz="1800">
                <a:latin typeface="Arial"/>
                <a:ea typeface="Arial"/>
                <a:cs typeface="Arial"/>
                <a:sym typeface="Arial"/>
              </a:defRPr>
            </a:pPr>
            <a:r>
              <a:rPr sz="1266" kern="0">
                <a:solidFill>
                  <a:srgbClr val="000000"/>
                </a:solidFill>
                <a:latin typeface="Arial"/>
                <a:cs typeface="Arial"/>
                <a:sym typeface="Arial"/>
              </a:rPr>
              <a:t>and reporting”</a:t>
            </a:r>
          </a:p>
        </p:txBody>
      </p:sp>
      <p:pic>
        <p:nvPicPr>
          <p:cNvPr id="154" name="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4284" y="3156511"/>
            <a:ext cx="1383145" cy="1653422"/>
          </a:xfrm>
          <a:prstGeom prst="rect">
            <a:avLst/>
          </a:prstGeom>
          <a:ln w="12700">
            <a:miter lim="400000"/>
          </a:ln>
        </p:spPr>
      </p:pic>
      <p:pic>
        <p:nvPicPr>
          <p:cNvPr id="155" name="image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9083" y="1669115"/>
            <a:ext cx="1213772" cy="1523385"/>
          </a:xfrm>
          <a:prstGeom prst="rect">
            <a:avLst/>
          </a:prstGeom>
          <a:ln w="12700">
            <a:miter lim="400000"/>
          </a:ln>
        </p:spPr>
      </p:pic>
      <p:pic>
        <p:nvPicPr>
          <p:cNvPr id="156" name="image5.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3640" y="2190875"/>
            <a:ext cx="1557302" cy="1797870"/>
          </a:xfrm>
          <a:prstGeom prst="rect">
            <a:avLst/>
          </a:prstGeom>
          <a:ln w="12700">
            <a:miter lim="400000"/>
          </a:ln>
        </p:spPr>
      </p:pic>
      <p:sp>
        <p:nvSpPr>
          <p:cNvPr id="157" name="Shape 157"/>
          <p:cNvSpPr/>
          <p:nvPr/>
        </p:nvSpPr>
        <p:spPr>
          <a:xfrm>
            <a:off x="8383413" y="2184808"/>
            <a:ext cx="1429085" cy="819762"/>
          </a:xfrm>
          <a:prstGeom prst="rect">
            <a:avLst/>
          </a:prstGeom>
          <a:ln w="12700">
            <a:miter lim="400000"/>
          </a:ln>
          <a:extLst>
            <a:ext uri="{C572A759-6A51-4108-AA02-DFA0A04FC94B}">
              <ma14:wrappingTextBoxFlag xmlns="" xmlns:ma14="http://schemas.microsoft.com/office/mac/drawingml/2011/main" val="1"/>
            </a:ext>
          </a:extLst>
        </p:spPr>
        <p:txBody>
          <a:bodyPr lIns="20091" tIns="20091" rIns="20091" bIns="20091" anchor="ctr">
            <a:spAutoFit/>
          </a:bodyPr>
          <a:lstStyle/>
          <a:p>
            <a:pPr algn="ctr" defTabSz="685776" hangingPunct="0">
              <a:defRPr sz="1800">
                <a:latin typeface="Arial"/>
                <a:ea typeface="Arial"/>
                <a:cs typeface="Arial"/>
                <a:sym typeface="Arial"/>
              </a:defRPr>
            </a:pPr>
            <a:r>
              <a:rPr sz="1266" kern="0">
                <a:solidFill>
                  <a:srgbClr val="000000"/>
                </a:solidFill>
                <a:latin typeface="Arial"/>
                <a:cs typeface="Arial"/>
                <a:sym typeface="Arial"/>
              </a:rPr>
              <a:t>”Public</a:t>
            </a:r>
            <a:br>
              <a:rPr sz="1266" kern="0">
                <a:solidFill>
                  <a:srgbClr val="000000"/>
                </a:solidFill>
                <a:latin typeface="Arial"/>
                <a:cs typeface="Arial"/>
                <a:sym typeface="Arial"/>
              </a:rPr>
            </a:br>
            <a:r>
              <a:rPr sz="1266" kern="0">
                <a:solidFill>
                  <a:srgbClr val="000000"/>
                </a:solidFill>
                <a:latin typeface="Arial"/>
                <a:cs typeface="Arial"/>
                <a:sym typeface="Arial"/>
              </a:rPr>
              <a:t>procurement</a:t>
            </a:r>
            <a:endParaRPr sz="1547" kern="0">
              <a:solidFill>
                <a:srgbClr val="000000"/>
              </a:solidFill>
              <a:latin typeface="Arial"/>
              <a:cs typeface="Arial"/>
              <a:sym typeface="Arial"/>
            </a:endParaRPr>
          </a:p>
          <a:p>
            <a:pPr algn="ctr" defTabSz="685776" hangingPunct="0">
              <a:defRPr sz="1800">
                <a:latin typeface="Arial"/>
                <a:ea typeface="Arial"/>
                <a:cs typeface="Arial"/>
                <a:sym typeface="Arial"/>
              </a:defRPr>
            </a:pPr>
            <a:r>
              <a:rPr sz="1266" kern="0">
                <a:solidFill>
                  <a:srgbClr val="000000"/>
                </a:solidFill>
                <a:latin typeface="Arial"/>
                <a:cs typeface="Arial"/>
                <a:sym typeface="Arial"/>
              </a:rPr>
              <a:t>is 10–20 % of</a:t>
            </a:r>
            <a:br>
              <a:rPr sz="1266" kern="0">
                <a:solidFill>
                  <a:srgbClr val="000000"/>
                </a:solidFill>
                <a:latin typeface="Arial"/>
                <a:cs typeface="Arial"/>
                <a:sym typeface="Arial"/>
              </a:rPr>
            </a:br>
            <a:r>
              <a:rPr sz="1266" kern="0">
                <a:solidFill>
                  <a:srgbClr val="000000"/>
                </a:solidFill>
                <a:latin typeface="Arial"/>
                <a:cs typeface="Arial"/>
                <a:sym typeface="Arial"/>
              </a:rPr>
              <a:t>world GDP”</a:t>
            </a:r>
          </a:p>
        </p:txBody>
      </p:sp>
      <p:pic>
        <p:nvPicPr>
          <p:cNvPr id="158" name="image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46180" y="1749972"/>
            <a:ext cx="1503934" cy="1700313"/>
          </a:xfrm>
          <a:prstGeom prst="rect">
            <a:avLst/>
          </a:prstGeom>
          <a:ln w="12700">
            <a:miter lim="400000"/>
          </a:ln>
        </p:spPr>
      </p:pic>
      <p:sp>
        <p:nvSpPr>
          <p:cNvPr id="159" name="Shape 159"/>
          <p:cNvSpPr/>
          <p:nvPr/>
        </p:nvSpPr>
        <p:spPr>
          <a:xfrm>
            <a:off x="8009751" y="3342807"/>
            <a:ext cx="1526680" cy="624965"/>
          </a:xfrm>
          <a:prstGeom prst="rect">
            <a:avLst/>
          </a:prstGeom>
          <a:ln w="12700">
            <a:miter lim="400000"/>
          </a:ln>
          <a:extLst>
            <a:ext uri="{C572A759-6A51-4108-AA02-DFA0A04FC94B}">
              <ma14:wrappingTextBoxFlag xmlns="" xmlns:ma14="http://schemas.microsoft.com/office/mac/drawingml/2011/main" val="1"/>
            </a:ext>
          </a:extLst>
        </p:spPr>
        <p:txBody>
          <a:bodyPr lIns="20091" tIns="20091" rIns="20091" bIns="20091" anchor="ctr">
            <a:spAutoFit/>
          </a:bodyPr>
          <a:lstStyle/>
          <a:p>
            <a:pPr algn="ctr" defTabSz="685776" hangingPunct="0">
              <a:defRPr sz="1800">
                <a:latin typeface="Arial"/>
                <a:ea typeface="Arial"/>
                <a:cs typeface="Arial"/>
                <a:sym typeface="Arial"/>
              </a:defRPr>
            </a:pPr>
            <a:r>
              <a:rPr sz="1266" kern="0">
                <a:solidFill>
                  <a:srgbClr val="000000"/>
                </a:solidFill>
                <a:latin typeface="Arial"/>
                <a:cs typeface="Arial"/>
                <a:sym typeface="Arial"/>
              </a:rPr>
              <a:t>”Public and Private </a:t>
            </a:r>
            <a:br>
              <a:rPr sz="1266" kern="0">
                <a:solidFill>
                  <a:srgbClr val="000000"/>
                </a:solidFill>
                <a:latin typeface="Arial"/>
                <a:cs typeface="Arial"/>
                <a:sym typeface="Arial"/>
              </a:rPr>
            </a:br>
            <a:r>
              <a:rPr sz="1266" kern="0">
                <a:solidFill>
                  <a:srgbClr val="000000"/>
                </a:solidFill>
                <a:latin typeface="Arial"/>
                <a:cs typeface="Arial"/>
                <a:sym typeface="Arial"/>
              </a:rPr>
              <a:t>Organisations</a:t>
            </a:r>
            <a:br>
              <a:rPr sz="1266" kern="0">
                <a:solidFill>
                  <a:srgbClr val="000000"/>
                </a:solidFill>
                <a:latin typeface="Arial"/>
                <a:cs typeface="Arial"/>
                <a:sym typeface="Arial"/>
              </a:rPr>
            </a:br>
            <a:r>
              <a:rPr sz="1266" kern="0">
                <a:solidFill>
                  <a:srgbClr val="000000"/>
                </a:solidFill>
                <a:latin typeface="Arial"/>
                <a:cs typeface="Arial"/>
                <a:sym typeface="Arial"/>
              </a:rPr>
              <a:t>in Partnership”</a:t>
            </a:r>
          </a:p>
        </p:txBody>
      </p:sp>
      <p:pic>
        <p:nvPicPr>
          <p:cNvPr id="160" name="image7.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64062" y="2793066"/>
            <a:ext cx="1680312" cy="1702128"/>
          </a:xfrm>
          <a:prstGeom prst="rect">
            <a:avLst/>
          </a:prstGeom>
          <a:ln w="12700">
            <a:miter lim="400000"/>
          </a:ln>
        </p:spPr>
      </p:pic>
      <p:pic>
        <p:nvPicPr>
          <p:cNvPr id="161" name="image8.png"/>
          <p:cNvPicPr>
            <a:picLocks noChangeAspect="1"/>
          </p:cNvPicPr>
          <p:nvPr/>
        </p:nvPicPr>
        <p:blipFill>
          <a:blip r:embed="rId7"/>
          <a:stretch>
            <a:fillRect/>
          </a:stretch>
        </p:blipFill>
        <p:spPr>
          <a:xfrm>
            <a:off x="4266959" y="495943"/>
            <a:ext cx="13502" cy="13502"/>
          </a:xfrm>
          <a:prstGeom prst="rect">
            <a:avLst/>
          </a:prstGeom>
          <a:ln w="12700">
            <a:miter lim="400000"/>
          </a:ln>
        </p:spPr>
      </p:pic>
      <p:pic>
        <p:nvPicPr>
          <p:cNvPr id="162" name="image9.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29064" y="1256133"/>
            <a:ext cx="2868939" cy="402396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p:tmAbs val="0"/>
                                  </p:iterate>
                                  <p:childTnLst>
                                    <p:set>
                                      <p:cBhvr>
                                        <p:cTn id="6" fill="hold"/>
                                        <p:tgtEl>
                                          <p:spTgt spid="151"/>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55"/>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52"/>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156"/>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153"/>
                                        </p:tgtEl>
                                        <p:attrNameLst>
                                          <p:attrName>style.visibility</p:attrName>
                                        </p:attrNameLst>
                                      </p:cBhvr>
                                      <p:to>
                                        <p:strVal val="visible"/>
                                      </p:to>
                                    </p:set>
                                  </p:childTnLst>
                                </p:cTn>
                              </p:par>
                              <p:par>
                                <p:cTn id="15" presetID="1" presetClass="entr" presetSubtype="0" fill="hold" grpId="0" nodeType="withEffect">
                                  <p:stCondLst>
                                    <p:cond delay="0"/>
                                  </p:stCondLst>
                                  <p:iterate>
                                    <p:tmAbs val="0"/>
                                  </p:iterate>
                                  <p:childTnLst>
                                    <p:set>
                                      <p:cBhvr>
                                        <p:cTn id="16" fill="hold"/>
                                        <p:tgtEl>
                                          <p:spTgt spid="154"/>
                                        </p:tgtEl>
                                        <p:attrNameLst>
                                          <p:attrName>style.visibility</p:attrName>
                                        </p:attrNameLst>
                                      </p:cBhvr>
                                      <p:to>
                                        <p:strVal val="visible"/>
                                      </p:to>
                                    </p:set>
                                  </p:childTnLst>
                                </p:cTn>
                              </p:par>
                              <p:par>
                                <p:cTn id="17" presetID="1" presetClass="entr" presetSubtype="0" fill="hold" grpId="0" nodeType="withEffect">
                                  <p:stCondLst>
                                    <p:cond delay="0"/>
                                  </p:stCondLst>
                                  <p:iterate>
                                    <p:tmAbs val="0"/>
                                  </p:iterate>
                                  <p:childTnLst>
                                    <p:set>
                                      <p:cBhvr>
                                        <p:cTn id="18" fill="hold"/>
                                        <p:tgtEl>
                                          <p:spTgt spid="157"/>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158"/>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159"/>
                                        </p:tgtEl>
                                        <p:attrNameLst>
                                          <p:attrName>style.visibility</p:attrName>
                                        </p:attrNameLst>
                                      </p:cBhvr>
                                      <p:to>
                                        <p:strVal val="visible"/>
                                      </p:to>
                                    </p:set>
                                  </p:childTnLst>
                                </p:cTn>
                              </p:par>
                              <p:par>
                                <p:cTn id="23" presetID="1" presetClass="entr" presetSubtype="0" fill="hold" grpId="0" nodeType="withEffect">
                                  <p:stCondLst>
                                    <p:cond delay="0"/>
                                  </p:stCondLst>
                                  <p:iterate>
                                    <p:tmAbs val="0"/>
                                  </p:iterate>
                                  <p:childTnLst>
                                    <p:set>
                                      <p:cBhvr>
                                        <p:cTn id="24" fill="hold"/>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advAuto="0"/>
      <p:bldP spid="152" grpId="0" animBg="1" advAuto="0"/>
      <p:bldP spid="153" grpId="0" animBg="1" advAuto="0"/>
      <p:bldP spid="154" grpId="0" animBg="1" advAuto="0"/>
      <p:bldP spid="155" grpId="0" animBg="1" advAuto="0"/>
      <p:bldP spid="156" grpId="0" animBg="1" advAuto="0"/>
      <p:bldP spid="157" grpId="0" animBg="1" advAuto="0"/>
      <p:bldP spid="158" grpId="0" animBg="1" advAuto="0"/>
      <p:bldP spid="159" grpId="0" animBg="1" advAuto="0"/>
      <p:bldP spid="160"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image10.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4256" y="1403089"/>
            <a:ext cx="2505885" cy="650813"/>
          </a:xfrm>
          <a:prstGeom prst="rect">
            <a:avLst/>
          </a:prstGeom>
          <a:ln w="12700">
            <a:miter lim="400000"/>
          </a:ln>
        </p:spPr>
      </p:pic>
      <p:grpSp>
        <p:nvGrpSpPr>
          <p:cNvPr id="168" name="Group 168"/>
          <p:cNvGrpSpPr/>
          <p:nvPr/>
        </p:nvGrpSpPr>
        <p:grpSpPr>
          <a:xfrm>
            <a:off x="5012482" y="1272816"/>
            <a:ext cx="4468401" cy="760511"/>
            <a:chOff x="-1" y="-1"/>
            <a:chExt cx="6355057" cy="1081615"/>
          </a:xfrm>
        </p:grpSpPr>
        <p:sp>
          <p:nvSpPr>
            <p:cNvPr id="166" name="Shape 166"/>
            <p:cNvSpPr/>
            <p:nvPr/>
          </p:nvSpPr>
          <p:spPr>
            <a:xfrm>
              <a:off x="1329557" y="75996"/>
              <a:ext cx="5025499" cy="92961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pPr defTabSz="457184" hangingPunct="0">
                <a:spcBef>
                  <a:spcPts val="1195"/>
                </a:spcBef>
                <a:defRPr sz="1800" b="1">
                  <a:latin typeface="Arial"/>
                  <a:ea typeface="Arial"/>
                  <a:cs typeface="Arial"/>
                  <a:sym typeface="Arial"/>
                </a:defRPr>
              </a:pPr>
              <a:r>
                <a:rPr sz="1266" kern="0" dirty="0">
                  <a:solidFill>
                    <a:srgbClr val="000000"/>
                  </a:solidFill>
                  <a:latin typeface="Arial"/>
                  <a:cs typeface="Arial"/>
                  <a:sym typeface="Arial"/>
                </a:rPr>
                <a:t>Good Health and Well-being</a:t>
              </a:r>
              <a:br>
                <a:rPr sz="1266" kern="0" dirty="0">
                  <a:solidFill>
                    <a:srgbClr val="000000"/>
                  </a:solidFill>
                  <a:latin typeface="Arial"/>
                  <a:cs typeface="Arial"/>
                  <a:sym typeface="Arial"/>
                </a:rPr>
              </a:br>
              <a:r>
                <a:rPr sz="1266" kern="0" dirty="0">
                  <a:solidFill>
                    <a:srgbClr val="000000"/>
                  </a:solidFill>
                  <a:latin typeface="Arial"/>
                  <a:cs typeface="Arial"/>
                  <a:sym typeface="Arial"/>
                </a:rPr>
                <a:t>By 2020, halve the number of global deaths and injuries from road traffic accidents.</a:t>
              </a:r>
            </a:p>
          </p:txBody>
        </p:sp>
        <p:pic>
          <p:nvPicPr>
            <p:cNvPr id="167" name="image11.png" descr="En bild som visar tecken&#10;&#10;Automatiskt genererad beskrivn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1081614" cy="1081615"/>
            </a:xfrm>
            <a:prstGeom prst="rect">
              <a:avLst/>
            </a:prstGeom>
            <a:ln w="12700" cap="flat">
              <a:noFill/>
              <a:miter lim="400000"/>
            </a:ln>
            <a:effectLst/>
          </p:spPr>
        </p:pic>
      </p:grpSp>
      <p:grpSp>
        <p:nvGrpSpPr>
          <p:cNvPr id="171" name="Group 171"/>
          <p:cNvGrpSpPr/>
          <p:nvPr/>
        </p:nvGrpSpPr>
        <p:grpSpPr>
          <a:xfrm>
            <a:off x="5012482" y="2239255"/>
            <a:ext cx="5701639" cy="1238029"/>
            <a:chOff x="0" y="-351172"/>
            <a:chExt cx="8108995" cy="1760751"/>
          </a:xfrm>
        </p:grpSpPr>
        <p:sp>
          <p:nvSpPr>
            <p:cNvPr id="169" name="Shape 169"/>
            <p:cNvSpPr/>
            <p:nvPr/>
          </p:nvSpPr>
          <p:spPr>
            <a:xfrm>
              <a:off x="1329558" y="-351172"/>
              <a:ext cx="6779437" cy="17607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pPr defTabSz="914367" hangingPunct="0">
                <a:spcBef>
                  <a:spcPts val="1195"/>
                </a:spcBef>
                <a:defRPr sz="1800" b="1">
                  <a:latin typeface="Arial"/>
                  <a:ea typeface="Arial"/>
                  <a:cs typeface="Arial"/>
                  <a:sym typeface="Arial"/>
                </a:defRPr>
              </a:pPr>
              <a:r>
                <a:rPr sz="1266" b="1" kern="0" dirty="0">
                  <a:solidFill>
                    <a:srgbClr val="000000"/>
                  </a:solidFill>
                  <a:latin typeface="Arial"/>
                  <a:cs typeface="Arial"/>
                  <a:sym typeface="Arial"/>
                </a:rPr>
                <a:t>Sustainable cities and communities</a:t>
              </a:r>
              <a:br>
                <a:rPr sz="1266" b="1" kern="0" dirty="0">
                  <a:solidFill>
                    <a:srgbClr val="000000"/>
                  </a:solidFill>
                  <a:latin typeface="Arial"/>
                  <a:cs typeface="Arial"/>
                  <a:sym typeface="Arial"/>
                </a:rPr>
              </a:br>
              <a:r>
                <a:rPr sz="1266" kern="0" dirty="0">
                  <a:solidFill>
                    <a:srgbClr val="000000"/>
                  </a:solidFill>
                  <a:latin typeface="Arial"/>
                  <a:cs typeface="Arial"/>
                  <a:sym typeface="Arial"/>
                </a:rPr>
                <a:t>By 2030, provide access to safe, affordable, accessible and sustainable transport systems for all, improving road safety, notably by expanding public transport, with special attention to the needs of those in vulnerable situations, women, children, persons with disabilities and older persons. </a:t>
              </a:r>
            </a:p>
          </p:txBody>
        </p:sp>
        <p:pic>
          <p:nvPicPr>
            <p:cNvPr id="170" name="image1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9788"/>
              <a:ext cx="1108617" cy="1108619"/>
            </a:xfrm>
            <a:prstGeom prst="rect">
              <a:avLst/>
            </a:prstGeom>
            <a:ln w="12700" cap="flat">
              <a:noFill/>
              <a:miter lim="400000"/>
            </a:ln>
            <a:effectLst/>
          </p:spPr>
        </p:pic>
      </p:grpSp>
      <p:grpSp>
        <p:nvGrpSpPr>
          <p:cNvPr id="174" name="Group 174"/>
          <p:cNvGrpSpPr/>
          <p:nvPr/>
        </p:nvGrpSpPr>
        <p:grpSpPr>
          <a:xfrm>
            <a:off x="5012482" y="3728138"/>
            <a:ext cx="5201391" cy="1625828"/>
            <a:chOff x="0" y="-108847"/>
            <a:chExt cx="7397534" cy="2312288"/>
          </a:xfrm>
        </p:grpSpPr>
        <p:sp>
          <p:nvSpPr>
            <p:cNvPr id="172" name="Shape 172"/>
            <p:cNvSpPr/>
            <p:nvPr/>
          </p:nvSpPr>
          <p:spPr>
            <a:xfrm>
              <a:off x="1329559" y="-108847"/>
              <a:ext cx="6067975" cy="23122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pPr defTabSz="914367" hangingPunct="0">
                <a:spcBef>
                  <a:spcPts val="281"/>
                </a:spcBef>
                <a:defRPr sz="1800" b="1">
                  <a:latin typeface="Arial"/>
                  <a:ea typeface="Arial"/>
                  <a:cs typeface="Arial"/>
                  <a:sym typeface="Arial"/>
                </a:defRPr>
              </a:pPr>
              <a:r>
                <a:rPr sz="1266" b="1" kern="0" dirty="0">
                  <a:solidFill>
                    <a:srgbClr val="000000"/>
                  </a:solidFill>
                  <a:latin typeface="Arial"/>
                  <a:cs typeface="Arial"/>
                  <a:sym typeface="Arial"/>
                </a:rPr>
                <a:t>Responsible consumption and production</a:t>
              </a:r>
            </a:p>
            <a:p>
              <a:pPr marL="211532" indent="-211532" defTabSz="914367" hangingPunct="0">
                <a:spcBef>
                  <a:spcPts val="1055"/>
                </a:spcBef>
                <a:buClr>
                  <a:srgbClr val="00669F"/>
                </a:buClr>
                <a:buSzPct val="104999"/>
                <a:buFont typeface="Courier New"/>
                <a:buChar char="o"/>
                <a:defRPr sz="1800">
                  <a:latin typeface="Arial"/>
                  <a:ea typeface="Arial"/>
                  <a:cs typeface="Arial"/>
                  <a:sym typeface="Arial"/>
                </a:defRPr>
              </a:pPr>
              <a:r>
                <a:rPr sz="1100" kern="0" dirty="0">
                  <a:solidFill>
                    <a:srgbClr val="000000"/>
                  </a:solidFill>
                  <a:latin typeface="Arial"/>
                  <a:cs typeface="Arial"/>
                  <a:sym typeface="Arial"/>
                </a:rPr>
                <a:t>Encourage companies, especially large and transnational companies, to adopt sustainable practices and to integrate sustainability information into their reporting cycle.</a:t>
              </a:r>
            </a:p>
            <a:p>
              <a:pPr marL="211532" indent="-211532" defTabSz="914367" hangingPunct="0">
                <a:spcBef>
                  <a:spcPts val="1055"/>
                </a:spcBef>
                <a:buClr>
                  <a:srgbClr val="00669F"/>
                </a:buClr>
                <a:buSzPct val="104999"/>
                <a:buFont typeface="Courier New"/>
                <a:buChar char="o"/>
                <a:defRPr sz="1800">
                  <a:latin typeface="Arial"/>
                  <a:ea typeface="Arial"/>
                  <a:cs typeface="Arial"/>
                  <a:sym typeface="Arial"/>
                </a:defRPr>
              </a:pPr>
              <a:r>
                <a:rPr sz="1100" kern="0" dirty="0">
                  <a:solidFill>
                    <a:srgbClr val="000000"/>
                  </a:solidFill>
                  <a:latin typeface="Arial"/>
                  <a:cs typeface="Arial"/>
                  <a:sym typeface="Arial"/>
                </a:rPr>
                <a:t>Promote public procurement practices that are sustainable,</a:t>
              </a:r>
              <a:br>
                <a:rPr sz="1100" kern="0" dirty="0">
                  <a:solidFill>
                    <a:srgbClr val="000000"/>
                  </a:solidFill>
                  <a:latin typeface="Arial"/>
                  <a:cs typeface="Arial"/>
                  <a:sym typeface="Arial"/>
                </a:rPr>
              </a:br>
              <a:r>
                <a:rPr sz="1100" kern="0" dirty="0">
                  <a:solidFill>
                    <a:srgbClr val="000000"/>
                  </a:solidFill>
                  <a:latin typeface="Arial"/>
                  <a:cs typeface="Arial"/>
                  <a:sym typeface="Arial"/>
                </a:rPr>
                <a:t>in accordance with national policies and priorities. </a:t>
              </a:r>
            </a:p>
            <a:p>
              <a:pPr marL="179993" indent="-179993" defTabSz="914367" hangingPunct="0">
                <a:spcBef>
                  <a:spcPts val="281"/>
                </a:spcBef>
                <a:defRPr sz="1800">
                  <a:latin typeface="Arial"/>
                  <a:ea typeface="Arial"/>
                  <a:cs typeface="Arial"/>
                  <a:sym typeface="Arial"/>
                </a:defRPr>
              </a:pPr>
              <a:r>
                <a:rPr sz="1266" kern="0" dirty="0">
                  <a:solidFill>
                    <a:srgbClr val="000000"/>
                  </a:solidFill>
                  <a:latin typeface="Arial"/>
                  <a:cs typeface="Arial"/>
                  <a:sym typeface="Arial"/>
                </a:rPr>
                <a:t> </a:t>
              </a:r>
            </a:p>
          </p:txBody>
        </p:sp>
        <p:pic>
          <p:nvPicPr>
            <p:cNvPr id="173" name="image1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99086"/>
              <a:ext cx="1114684" cy="1114685"/>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EFC757"/>
        </a:solidFill>
        <a:effectLst/>
      </p:bgPr>
    </p:bg>
    <p:spTree>
      <p:nvGrpSpPr>
        <p:cNvPr id="1" name=""/>
        <p:cNvGrpSpPr/>
        <p:nvPr/>
      </p:nvGrpSpPr>
      <p:grpSpPr>
        <a:xfrm>
          <a:off x="0" y="0"/>
          <a:ext cx="0" cy="0"/>
          <a:chOff x="0" y="0"/>
          <a:chExt cx="0" cy="0"/>
        </a:xfrm>
      </p:grpSpPr>
      <p:pic>
        <p:nvPicPr>
          <p:cNvPr id="5" name="Picture 4" descr="A group of people walking on a city street&#10;&#10;Description automatically generated">
            <a:extLst>
              <a:ext uri="{FF2B5EF4-FFF2-40B4-BE49-F238E27FC236}">
                <a16:creationId xmlns:a16="http://schemas.microsoft.com/office/drawing/2014/main" id="{80792C2B-1227-4B4A-94DE-E58A0210A22A}"/>
              </a:ext>
            </a:extLst>
          </p:cNvPr>
          <p:cNvPicPr/>
          <p:nvPr/>
        </p:nvPicPr>
        <p:blipFill rotWithShape="1">
          <a:blip r:embed="rId2" cstate="print">
            <a:extLst>
              <a:ext uri="{28A0092B-C50C-407E-A947-70E740481C1C}">
                <a14:useLocalDpi xmlns:a14="http://schemas.microsoft.com/office/drawing/2010/main"/>
              </a:ext>
            </a:extLst>
          </a:blip>
          <a:srcRect/>
          <a:stretch/>
        </p:blipFill>
        <p:spPr>
          <a:xfrm>
            <a:off x="7852086" y="3045055"/>
            <a:ext cx="3839456" cy="3589346"/>
          </a:xfrm>
          <a:custGeom>
            <a:avLst/>
            <a:gdLst/>
            <a:ahLst/>
            <a:cxnLst/>
            <a:rect l="l" t="t" r="r" b="b"/>
            <a:pathLst>
              <a:path w="2283868" h="2283868">
                <a:moveTo>
                  <a:pt x="1141934" y="0"/>
                </a:moveTo>
                <a:cubicBezTo>
                  <a:pt x="1772607" y="0"/>
                  <a:pt x="2283868" y="511261"/>
                  <a:pt x="2283868" y="1141934"/>
                </a:cubicBezTo>
                <a:cubicBezTo>
                  <a:pt x="2283868" y="1772607"/>
                  <a:pt x="1772607" y="2283868"/>
                  <a:pt x="1141934" y="2283868"/>
                </a:cubicBezTo>
                <a:cubicBezTo>
                  <a:pt x="511261" y="2283868"/>
                  <a:pt x="0" y="1772607"/>
                  <a:pt x="0" y="1141934"/>
                </a:cubicBezTo>
                <a:cubicBezTo>
                  <a:pt x="0" y="511261"/>
                  <a:pt x="511261" y="0"/>
                  <a:pt x="1141934" y="0"/>
                </a:cubicBezTo>
                <a:close/>
              </a:path>
            </a:pathLst>
          </a:custGeom>
        </p:spPr>
      </p:pic>
      <p:pic>
        <p:nvPicPr>
          <p:cNvPr id="4" name="Picture 3" descr="A close up of a sign&#10;&#10;Description automatically generated">
            <a:extLst>
              <a:ext uri="{FF2B5EF4-FFF2-40B4-BE49-F238E27FC236}">
                <a16:creationId xmlns:a16="http://schemas.microsoft.com/office/drawing/2014/main" id="{4E469AD5-68DF-42A9-B0C0-40AE0FD3FE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52390" y="320949"/>
            <a:ext cx="4123157" cy="4123157"/>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6" name="Content Placeholder 3">
            <a:extLst>
              <a:ext uri="{FF2B5EF4-FFF2-40B4-BE49-F238E27FC236}">
                <a16:creationId xmlns:a16="http://schemas.microsoft.com/office/drawing/2014/main" id="{A733D39F-BBAF-4584-82B1-F603A172504F}"/>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9255743" y="1037344"/>
            <a:ext cx="2690368" cy="2690368"/>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7" name="TextBox 6">
            <a:extLst>
              <a:ext uri="{FF2B5EF4-FFF2-40B4-BE49-F238E27FC236}">
                <a16:creationId xmlns:a16="http://schemas.microsoft.com/office/drawing/2014/main" id="{70C14020-5A5E-4E96-A5A1-69B136F364C9}"/>
              </a:ext>
            </a:extLst>
          </p:cNvPr>
          <p:cNvSpPr txBox="1"/>
          <p:nvPr/>
        </p:nvSpPr>
        <p:spPr>
          <a:xfrm>
            <a:off x="660030" y="2021353"/>
            <a:ext cx="5665694" cy="2431435"/>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Borderless traffic </a:t>
            </a:r>
            <a:br>
              <a:rPr lang="en-US" sz="4200" dirty="0">
                <a:latin typeface="Arial" panose="020B0604020202020204" pitchFamily="34" charset="0"/>
                <a:cs typeface="Arial" panose="020B0604020202020204" pitchFamily="34" charset="0"/>
              </a:rPr>
            </a:br>
            <a:r>
              <a:rPr lang="en-US" sz="4200" dirty="0">
                <a:latin typeface="Arial" panose="020B0604020202020204" pitchFamily="34" charset="0"/>
                <a:cs typeface="Arial" panose="020B0604020202020204" pitchFamily="34" charset="0"/>
              </a:rPr>
              <a:t>safety research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setting the plan towards 2030</a:t>
            </a:r>
          </a:p>
          <a:p>
            <a:endParaRPr lang="en-US" sz="1200" dirty="0">
              <a:latin typeface="Arial" panose="020B0604020202020204" pitchFamily="34" charset="0"/>
              <a:cs typeface="Arial" panose="020B0604020202020204" pitchFamily="34" charset="0"/>
            </a:endParaRPr>
          </a:p>
          <a:p>
            <a:endParaRPr lang="sv-SE" sz="1400" dirty="0"/>
          </a:p>
          <a:p>
            <a:endParaRPr lang="sv-SE" sz="1400" dirty="0"/>
          </a:p>
        </p:txBody>
      </p:sp>
      <p:sp>
        <p:nvSpPr>
          <p:cNvPr id="8" name="TextBox 7">
            <a:extLst>
              <a:ext uri="{FF2B5EF4-FFF2-40B4-BE49-F238E27FC236}">
                <a16:creationId xmlns:a16="http://schemas.microsoft.com/office/drawing/2014/main" id="{5A0E04FB-C6C7-47FB-9B3D-CD1BE3D25D93}"/>
              </a:ext>
            </a:extLst>
          </p:cNvPr>
          <p:cNvSpPr txBox="1"/>
          <p:nvPr/>
        </p:nvSpPr>
        <p:spPr>
          <a:xfrm>
            <a:off x="598557" y="4418991"/>
            <a:ext cx="7607991" cy="2754600"/>
          </a:xfrm>
          <a:prstGeom prst="rect">
            <a:avLst/>
          </a:prstGeom>
          <a:noFill/>
        </p:spPr>
        <p:txBody>
          <a:bodyPr wrap="square" rtlCol="0">
            <a:spAutoFit/>
          </a:bodyPr>
          <a:lstStyle/>
          <a:p>
            <a:r>
              <a:rPr lang="en-US" sz="2300" dirty="0">
                <a:latin typeface="Cambria" panose="02040503050406030204" pitchFamily="18" charset="0"/>
                <a:ea typeface="Cambria" panose="02040503050406030204" pitchFamily="18" charset="0"/>
              </a:rPr>
              <a:t>How can we in the research community together </a:t>
            </a:r>
          </a:p>
          <a:p>
            <a:r>
              <a:rPr lang="en-US" sz="2300" dirty="0">
                <a:latin typeface="Cambria" panose="02040503050406030204" pitchFamily="18" charset="0"/>
                <a:ea typeface="Cambria" panose="02040503050406030204" pitchFamily="18" charset="0"/>
              </a:rPr>
              <a:t>utilize the opportunities that come with the </a:t>
            </a:r>
            <a:br>
              <a:rPr lang="en-US" sz="2300" dirty="0">
                <a:latin typeface="Cambria" panose="02040503050406030204" pitchFamily="18" charset="0"/>
                <a:ea typeface="Cambria" panose="02040503050406030204" pitchFamily="18" charset="0"/>
              </a:rPr>
            </a:br>
            <a:r>
              <a:rPr lang="en-US" sz="2300" dirty="0">
                <a:latin typeface="Cambria" panose="02040503050406030204" pitchFamily="18" charset="0"/>
                <a:ea typeface="Cambria" panose="02040503050406030204" pitchFamily="18" charset="0"/>
              </a:rPr>
              <a:t>UN Conference and the Stockholm Declaration?</a:t>
            </a:r>
          </a:p>
          <a:p>
            <a:pPr>
              <a:lnSpc>
                <a:spcPct val="150000"/>
              </a:lnSpc>
            </a:pPr>
            <a:br>
              <a:rPr lang="en-US" sz="1400" dirty="0">
                <a:latin typeface="Cambria" panose="02040503050406030204" pitchFamily="18" charset="0"/>
                <a:ea typeface="Cambria" panose="02040503050406030204" pitchFamily="18" charset="0"/>
              </a:rPr>
            </a:br>
            <a:r>
              <a:rPr lang="en-US" sz="1400" b="1" dirty="0">
                <a:latin typeface="Cambria" panose="02040503050406030204" pitchFamily="18" charset="0"/>
                <a:ea typeface="Cambria" panose="02040503050406030204" pitchFamily="18" charset="0"/>
              </a:rPr>
              <a:t>WEBINAR: </a:t>
            </a:r>
            <a:r>
              <a:rPr lang="en-US" sz="1400" dirty="0">
                <a:latin typeface="Cambria" panose="02040503050406030204" pitchFamily="18" charset="0"/>
                <a:ea typeface="Cambria" panose="02040503050406030204" pitchFamily="18" charset="0"/>
              </a:rPr>
              <a:t>The outcome of the UN Conference on road safety and the Stockholm declaration</a:t>
            </a:r>
            <a:endParaRPr lang="sv-SE" sz="1400" dirty="0">
              <a:latin typeface="Cambria" panose="02040503050406030204" pitchFamily="18" charset="0"/>
              <a:ea typeface="Cambria" panose="02040503050406030204" pitchFamily="18" charset="0"/>
            </a:endParaRPr>
          </a:p>
          <a:p>
            <a:pPr>
              <a:lnSpc>
                <a:spcPct val="150000"/>
              </a:lnSpc>
            </a:pPr>
            <a:r>
              <a:rPr lang="en-US" sz="1400" b="1" dirty="0">
                <a:latin typeface="Cambria" panose="02040503050406030204" pitchFamily="18" charset="0"/>
                <a:ea typeface="Cambria" panose="02040503050406030204" pitchFamily="18" charset="0"/>
              </a:rPr>
              <a:t>TIME</a:t>
            </a:r>
            <a:r>
              <a:rPr lang="en-US" sz="1400" dirty="0">
                <a:latin typeface="Cambria" panose="02040503050406030204" pitchFamily="18" charset="0"/>
                <a:ea typeface="Cambria" panose="02040503050406030204" pitchFamily="18" charset="0"/>
              </a:rPr>
              <a:t>: May 6, 2020 12:00-13:15</a:t>
            </a:r>
            <a:endParaRPr lang="sv-SE" sz="1400" dirty="0">
              <a:latin typeface="Cambria" panose="02040503050406030204" pitchFamily="18" charset="0"/>
              <a:ea typeface="Cambria" panose="02040503050406030204" pitchFamily="18" charset="0"/>
            </a:endParaRPr>
          </a:p>
          <a:p>
            <a:endParaRPr lang="sv-SE" sz="2300" dirty="0">
              <a:latin typeface="Cambria" panose="02040503050406030204" pitchFamily="18" charset="0"/>
              <a:ea typeface="Cambria" panose="02040503050406030204" pitchFamily="18" charset="0"/>
            </a:endParaRPr>
          </a:p>
          <a:p>
            <a:endParaRPr lang="sv-SE" dirty="0"/>
          </a:p>
        </p:txBody>
      </p:sp>
      <p:cxnSp>
        <p:nvCxnSpPr>
          <p:cNvPr id="10" name="Straight Connector 9">
            <a:extLst>
              <a:ext uri="{FF2B5EF4-FFF2-40B4-BE49-F238E27FC236}">
                <a16:creationId xmlns:a16="http://schemas.microsoft.com/office/drawing/2014/main" id="{B1E626F1-C7BF-4D1E-8640-CF29BF3017C1}"/>
              </a:ext>
            </a:extLst>
          </p:cNvPr>
          <p:cNvCxnSpPr>
            <a:cxnSpLocks/>
          </p:cNvCxnSpPr>
          <p:nvPr/>
        </p:nvCxnSpPr>
        <p:spPr>
          <a:xfrm>
            <a:off x="752237" y="4257911"/>
            <a:ext cx="5143292" cy="0"/>
          </a:xfrm>
          <a:prstGeom prst="line">
            <a:avLst/>
          </a:prstGeom>
          <a:ln w="12700">
            <a:solidFill>
              <a:srgbClr val="2847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33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prstGeom prst="rect">
            <a:avLst/>
          </a:prstGeom>
        </p:spPr>
        <p:txBody>
          <a:bodyPr>
            <a:noAutofit/>
          </a:bodyPr>
          <a:lstStyle>
            <a:lvl1pPr defTabSz="1105408">
              <a:defRPr sz="4700"/>
            </a:lvl1pPr>
          </a:lstStyle>
          <a:p>
            <a:r>
              <a:rPr lang="sv-SE" sz="4000" dirty="0"/>
              <a:t>#1 </a:t>
            </a:r>
            <a:r>
              <a:rPr sz="4000" dirty="0"/>
              <a:t>Sustainable Practices and Reporting</a:t>
            </a:r>
          </a:p>
        </p:txBody>
      </p:sp>
      <p:sp>
        <p:nvSpPr>
          <p:cNvPr id="181" name="Shape 181"/>
          <p:cNvSpPr>
            <a:spLocks noGrp="1"/>
          </p:cNvSpPr>
          <p:nvPr>
            <p:ph sz="half" idx="1"/>
          </p:nvPr>
        </p:nvSpPr>
        <p:spPr>
          <a:xfrm>
            <a:off x="1187836" y="2436912"/>
            <a:ext cx="6251541" cy="4421088"/>
          </a:xfrm>
          <a:prstGeom prst="rect">
            <a:avLst/>
          </a:prstGeom>
        </p:spPr>
        <p:txBody>
          <a:bodyPr>
            <a:noAutofit/>
          </a:bodyPr>
          <a:lstStyle/>
          <a:p>
            <a:pPr marL="0" indent="0" defTabSz="694918">
              <a:lnSpc>
                <a:spcPts val="1900"/>
              </a:lnSpc>
              <a:spcBef>
                <a:spcPts val="703"/>
              </a:spcBef>
              <a:buSzTx/>
              <a:buNone/>
              <a:defRPr sz="2500"/>
            </a:pPr>
            <a:r>
              <a:rPr sz="1600" dirty="0"/>
              <a:t>In order to ensure the sustainability of businesses and enterprises of all sizes, and contribute to achievement of a range of Sustainable Development Goals including those concerning climate, health, and equity, we recommend that these organizations provide annual public </a:t>
            </a:r>
            <a:r>
              <a:rPr sz="1600" b="1" dirty="0"/>
              <a:t>sustainability reports </a:t>
            </a:r>
            <a:r>
              <a:rPr sz="1600" dirty="0"/>
              <a:t>including road safety disclosures, and that these organizations require the highest level of road safety according to Safe System principles in their </a:t>
            </a:r>
            <a:r>
              <a:rPr sz="1600" b="1" dirty="0"/>
              <a:t>internal practices</a:t>
            </a:r>
            <a:r>
              <a:rPr sz="1600" dirty="0"/>
              <a:t>, in policies concerning the health and safety of their employees, and in the processes and policies of the full range of suppliers, distributors and partners throughout their value chain or production and distribution system</a:t>
            </a:r>
            <a:r>
              <a:rPr lang="sv-SE" sz="1600" dirty="0"/>
              <a:t>.</a:t>
            </a:r>
            <a:endParaRPr sz="1600" dirty="0"/>
          </a:p>
        </p:txBody>
      </p:sp>
      <p:pic>
        <p:nvPicPr>
          <p:cNvPr id="182" name="image2.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57423" y="2226469"/>
            <a:ext cx="2209221" cy="298036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prstGeom prst="rect">
            <a:avLst/>
          </a:prstGeom>
        </p:spPr>
        <p:txBody>
          <a:bodyPr/>
          <a:lstStyle/>
          <a:p>
            <a:r>
              <a:rPr dirty="0"/>
              <a:t> </a:t>
            </a:r>
            <a:r>
              <a:rPr lang="sv-SE" dirty="0"/>
              <a:t>#2 </a:t>
            </a:r>
            <a:r>
              <a:rPr dirty="0"/>
              <a:t>Procurement</a:t>
            </a:r>
          </a:p>
        </p:txBody>
      </p:sp>
      <p:sp>
        <p:nvSpPr>
          <p:cNvPr id="185" name="Shape 185"/>
          <p:cNvSpPr>
            <a:spLocks noGrp="1"/>
          </p:cNvSpPr>
          <p:nvPr>
            <p:ph sz="half" idx="1"/>
          </p:nvPr>
        </p:nvSpPr>
        <p:spPr>
          <a:xfrm>
            <a:off x="962059" y="2695147"/>
            <a:ext cx="6172519" cy="4421088"/>
          </a:xfrm>
          <a:prstGeom prst="rect">
            <a:avLst/>
          </a:prstGeom>
        </p:spPr>
        <p:txBody>
          <a:bodyPr>
            <a:normAutofit/>
          </a:bodyPr>
          <a:lstStyle/>
          <a:p>
            <a:pPr marL="0" indent="0" defTabSz="704063">
              <a:lnSpc>
                <a:spcPts val="1900"/>
              </a:lnSpc>
              <a:spcBef>
                <a:spcPts val="703"/>
              </a:spcBef>
              <a:buSzTx/>
              <a:buNone/>
              <a:defRPr sz="2600"/>
            </a:pPr>
            <a:r>
              <a:rPr sz="1600" dirty="0"/>
              <a:t>In order to achieve the Sustainable Development Goals addressing road safety, health, climate, equity and education, we recommend that all tiers of government and the private sector prioritize road safety following a Safe System approach in all decisions, </a:t>
            </a:r>
            <a:r>
              <a:rPr sz="1600" b="1" dirty="0"/>
              <a:t>including the specification of safety in their procurement</a:t>
            </a:r>
            <a:r>
              <a:rPr sz="1600" dirty="0"/>
              <a:t> of fleet vehicles and transport services, in requirements for safety in road infrastructure investments, and in policies that incentivize safe operation of public transit and commercial vehicles</a:t>
            </a:r>
            <a:r>
              <a:rPr lang="sv-SE" sz="1600" dirty="0"/>
              <a:t>.</a:t>
            </a:r>
            <a:endParaRPr sz="1600" dirty="0"/>
          </a:p>
        </p:txBody>
      </p:sp>
      <p:pic>
        <p:nvPicPr>
          <p:cNvPr id="186" name="image3.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03675" y="2226469"/>
            <a:ext cx="2711876" cy="267922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prstGeom prst="rect">
            <a:avLst/>
          </a:prstGeom>
        </p:spPr>
        <p:txBody>
          <a:bodyPr/>
          <a:lstStyle/>
          <a:p>
            <a:r>
              <a:rPr lang="sv-SE" dirty="0"/>
              <a:t>#3 </a:t>
            </a:r>
            <a:r>
              <a:rPr dirty="0"/>
              <a:t>Modal Shift</a:t>
            </a:r>
          </a:p>
        </p:txBody>
      </p:sp>
      <p:sp>
        <p:nvSpPr>
          <p:cNvPr id="177" name="Shape 177"/>
          <p:cNvSpPr>
            <a:spLocks noGrp="1"/>
          </p:cNvSpPr>
          <p:nvPr>
            <p:ph sz="half" idx="1"/>
          </p:nvPr>
        </p:nvSpPr>
        <p:spPr>
          <a:xfrm>
            <a:off x="894325" y="2610207"/>
            <a:ext cx="4874297" cy="4421088"/>
          </a:xfrm>
          <a:prstGeom prst="rect">
            <a:avLst/>
          </a:prstGeom>
        </p:spPr>
        <p:txBody>
          <a:bodyPr>
            <a:normAutofit/>
          </a:bodyPr>
          <a:lstStyle/>
          <a:p>
            <a:pPr marL="0" indent="0" defTabSz="749781">
              <a:lnSpc>
                <a:spcPts val="1900"/>
              </a:lnSpc>
              <a:spcBef>
                <a:spcPts val="773"/>
              </a:spcBef>
              <a:buSzTx/>
              <a:buNone/>
              <a:defRPr sz="2700"/>
            </a:pPr>
            <a:r>
              <a:rPr sz="1800" dirty="0">
                <a:latin typeface="Arial" panose="020B0604020202020204" pitchFamily="34" charset="0"/>
                <a:cs typeface="Arial" panose="020B0604020202020204" pitchFamily="34" charset="0"/>
              </a:rPr>
              <a:t>In order to achieve sustainability in global safety, health and environment, we recommend that nations and cities use urban and transport planning along with  mobility policies to </a:t>
            </a:r>
            <a:r>
              <a:rPr sz="1800" b="1" dirty="0">
                <a:latin typeface="Arial" panose="020B0604020202020204" pitchFamily="34" charset="0"/>
                <a:ea typeface="+mj-ea"/>
                <a:cs typeface="Arial" panose="020B0604020202020204" pitchFamily="34" charset="0"/>
                <a:sym typeface="Helvetica"/>
              </a:rPr>
              <a:t>shift travel</a:t>
            </a:r>
            <a:r>
              <a:rPr sz="1800" dirty="0">
                <a:latin typeface="Arial" panose="020B0604020202020204" pitchFamily="34" charset="0"/>
                <a:cs typeface="Arial" panose="020B0604020202020204" pitchFamily="34" charset="0"/>
              </a:rPr>
              <a:t> toward cleaner, safer and affordable modes incorporating higher levels of physical activity such as walking, bicycling and use of public transit.</a:t>
            </a:r>
          </a:p>
        </p:txBody>
      </p:sp>
      <p:pic>
        <p:nvPicPr>
          <p:cNvPr id="178" name="image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3664" y="2226468"/>
            <a:ext cx="3393212" cy="259428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prstGeom prst="rect">
            <a:avLst/>
          </a:prstGeom>
        </p:spPr>
        <p:txBody>
          <a:bodyPr/>
          <a:lstStyle/>
          <a:p>
            <a:r>
              <a:rPr lang="sv-SE" dirty="0"/>
              <a:t>#4 </a:t>
            </a:r>
            <a:r>
              <a:rPr dirty="0"/>
              <a:t>Child and Youth health</a:t>
            </a:r>
          </a:p>
        </p:txBody>
      </p:sp>
      <p:sp>
        <p:nvSpPr>
          <p:cNvPr id="193" name="Shape 193"/>
          <p:cNvSpPr>
            <a:spLocks noGrp="1"/>
          </p:cNvSpPr>
          <p:nvPr>
            <p:ph sz="half" idx="1"/>
          </p:nvPr>
        </p:nvSpPr>
        <p:spPr>
          <a:xfrm>
            <a:off x="984636" y="2584081"/>
            <a:ext cx="5111364" cy="4421088"/>
          </a:xfrm>
          <a:prstGeom prst="rect">
            <a:avLst/>
          </a:prstGeom>
        </p:spPr>
        <p:txBody>
          <a:bodyPr>
            <a:normAutofit/>
          </a:bodyPr>
          <a:lstStyle/>
          <a:p>
            <a:pPr marL="0" indent="0" defTabSz="704063">
              <a:lnSpc>
                <a:spcPts val="1900"/>
              </a:lnSpc>
              <a:spcBef>
                <a:spcPts val="703"/>
              </a:spcBef>
              <a:buSzTx/>
              <a:buNone/>
              <a:defRPr sz="2600"/>
            </a:pPr>
            <a:r>
              <a:rPr sz="1600" dirty="0"/>
              <a:t>In order to protect the lives, security and well-being of children and ensure the education and sustainability of future generations, we recommend that cities, road authorities and citizens examine the routes frequently traveled by children to attend school and for other purposes, identify needs, including changes that encourage active modes such as walking and cycling, and incorporate Safe System principles to </a:t>
            </a:r>
            <a:r>
              <a:rPr sz="1600" b="1" dirty="0"/>
              <a:t>eliminate risks along these routes</a:t>
            </a:r>
            <a:r>
              <a:rPr lang="sv-SE" sz="1600" dirty="0"/>
              <a:t>.</a:t>
            </a:r>
            <a:endParaRPr sz="1600" dirty="0"/>
          </a:p>
        </p:txBody>
      </p:sp>
      <p:pic>
        <p:nvPicPr>
          <p:cNvPr id="194" name="image4.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7106" y="2265496"/>
            <a:ext cx="2968313" cy="266467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prstGeom prst="rect">
            <a:avLst/>
          </a:prstGeom>
        </p:spPr>
        <p:txBody>
          <a:bodyPr/>
          <a:lstStyle/>
          <a:p>
            <a:r>
              <a:rPr dirty="0"/>
              <a:t> </a:t>
            </a:r>
            <a:r>
              <a:rPr lang="sv-SE" dirty="0"/>
              <a:t>#5 </a:t>
            </a:r>
            <a:r>
              <a:rPr dirty="0"/>
              <a:t>Infrastructure</a:t>
            </a:r>
          </a:p>
        </p:txBody>
      </p:sp>
      <p:sp>
        <p:nvSpPr>
          <p:cNvPr id="197" name="Shape 197"/>
          <p:cNvSpPr>
            <a:spLocks noGrp="1"/>
          </p:cNvSpPr>
          <p:nvPr>
            <p:ph sz="half" idx="1"/>
          </p:nvPr>
        </p:nvSpPr>
        <p:spPr>
          <a:xfrm>
            <a:off x="1131392" y="2572792"/>
            <a:ext cx="4964608" cy="4421088"/>
          </a:xfrm>
          <a:prstGeom prst="rect">
            <a:avLst/>
          </a:prstGeom>
        </p:spPr>
        <p:txBody>
          <a:bodyPr>
            <a:normAutofit/>
          </a:bodyPr>
          <a:lstStyle/>
          <a:p>
            <a:pPr marL="0" indent="0" defTabSz="731493">
              <a:lnSpc>
                <a:spcPts val="1900"/>
              </a:lnSpc>
              <a:spcBef>
                <a:spcPts val="773"/>
              </a:spcBef>
              <a:buSzTx/>
              <a:buNone/>
              <a:defRPr sz="2700"/>
            </a:pPr>
            <a:r>
              <a:rPr sz="1600" dirty="0"/>
              <a:t>In order to realize the benefits that roadways designed according to the Safe System approach will bring to a broad range of Sustainable Development Goals as quickly and thoroughly as possible, we recommend that the governments and all road authorities allocate sufficient resources to </a:t>
            </a:r>
            <a:r>
              <a:rPr sz="1600" b="1" dirty="0"/>
              <a:t>upgrade existing </a:t>
            </a:r>
            <a:r>
              <a:rPr sz="1600" dirty="0"/>
              <a:t>road infrastructure to incorporate Safe System principles as soon as feasible</a:t>
            </a:r>
            <a:r>
              <a:rPr lang="sv-SE" sz="1600" dirty="0"/>
              <a:t>.</a:t>
            </a:r>
            <a:endParaRPr sz="1600" dirty="0"/>
          </a:p>
        </p:txBody>
      </p:sp>
      <p:pic>
        <p:nvPicPr>
          <p:cNvPr id="198" name="image5.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7485" y="2226469"/>
            <a:ext cx="3122737" cy="268801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prstGeom prst="rect">
            <a:avLst/>
          </a:prstGeom>
        </p:spPr>
        <p:txBody>
          <a:bodyPr>
            <a:noAutofit/>
          </a:bodyPr>
          <a:lstStyle>
            <a:lvl1pPr defTabSz="1222449">
              <a:defRPr sz="5200"/>
            </a:lvl1pPr>
          </a:lstStyle>
          <a:p>
            <a:r>
              <a:rPr lang="sv-SE" sz="4000" dirty="0"/>
              <a:t>#6 </a:t>
            </a:r>
            <a:r>
              <a:rPr sz="4000" dirty="0"/>
              <a:t>Safe Vehicles across the Globe</a:t>
            </a:r>
          </a:p>
        </p:txBody>
      </p:sp>
      <p:sp>
        <p:nvSpPr>
          <p:cNvPr id="189" name="Shape 189"/>
          <p:cNvSpPr>
            <a:spLocks noGrp="1"/>
          </p:cNvSpPr>
          <p:nvPr>
            <p:ph sz="half" idx="1"/>
          </p:nvPr>
        </p:nvSpPr>
        <p:spPr>
          <a:xfrm>
            <a:off x="722489" y="2305145"/>
            <a:ext cx="5958030" cy="4421088"/>
          </a:xfrm>
          <a:prstGeom prst="rect">
            <a:avLst/>
          </a:prstGeom>
        </p:spPr>
        <p:txBody>
          <a:bodyPr>
            <a:normAutofit/>
          </a:bodyPr>
          <a:lstStyle/>
          <a:p>
            <a:pPr marL="0" indent="0" defTabSz="704063">
              <a:lnSpc>
                <a:spcPts val="1900"/>
              </a:lnSpc>
              <a:spcBef>
                <a:spcPts val="703"/>
              </a:spcBef>
              <a:buSzTx/>
              <a:buNone/>
              <a:defRPr sz="2600"/>
            </a:pPr>
            <a:r>
              <a:rPr sz="1600" dirty="0"/>
              <a:t>In order to achieve higher and more equitable levels of road safety across the globe, we recommend that vehicle manufacturers, governments and fleet purchasers ensure that all vehicles produced for every market be equipped with recommended levels of </a:t>
            </a:r>
            <a:r>
              <a:rPr sz="1600" b="1" dirty="0"/>
              <a:t>safety performance</a:t>
            </a:r>
            <a:r>
              <a:rPr sz="1600" dirty="0"/>
              <a:t>, that incentives for use of vehicles with enhanced safety performance be provided where possible, and that the highest possible levels of vehicle safety performance be required for vehicles used in private and public vehicle fleets</a:t>
            </a:r>
            <a:r>
              <a:rPr lang="sv-SE" sz="1600" dirty="0"/>
              <a:t>.</a:t>
            </a:r>
            <a:endParaRPr sz="1600" dirty="0"/>
          </a:p>
        </p:txBody>
      </p:sp>
      <p:pic>
        <p:nvPicPr>
          <p:cNvPr id="190" name="image14.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46721" y="2305145"/>
            <a:ext cx="3691829" cy="205236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prstGeom prst="rect">
            <a:avLst/>
          </a:prstGeom>
        </p:spPr>
        <p:txBody>
          <a:bodyPr/>
          <a:lstStyle/>
          <a:p>
            <a:r>
              <a:rPr lang="sv-SE" dirty="0"/>
              <a:t>#7 </a:t>
            </a:r>
            <a:r>
              <a:rPr dirty="0"/>
              <a:t>Zero Speeding</a:t>
            </a:r>
          </a:p>
        </p:txBody>
      </p:sp>
      <p:sp>
        <p:nvSpPr>
          <p:cNvPr id="205" name="Shape 205"/>
          <p:cNvSpPr>
            <a:spLocks noGrp="1"/>
          </p:cNvSpPr>
          <p:nvPr>
            <p:ph sz="half" idx="1"/>
          </p:nvPr>
        </p:nvSpPr>
        <p:spPr>
          <a:xfrm>
            <a:off x="1018503" y="2436912"/>
            <a:ext cx="5077497" cy="4421088"/>
          </a:xfrm>
          <a:prstGeom prst="rect">
            <a:avLst/>
          </a:prstGeom>
        </p:spPr>
        <p:txBody>
          <a:bodyPr>
            <a:normAutofit/>
          </a:bodyPr>
          <a:lstStyle/>
          <a:p>
            <a:pPr marL="0" indent="0" defTabSz="722349">
              <a:lnSpc>
                <a:spcPts val="1900"/>
              </a:lnSpc>
              <a:spcBef>
                <a:spcPts val="773"/>
              </a:spcBef>
              <a:buSzTx/>
              <a:buNone/>
              <a:defRPr sz="2600"/>
            </a:pPr>
            <a:r>
              <a:rPr sz="1600" dirty="0"/>
              <a:t>In order to achieve widespread benefits to safety, health, equity, climate and quality of life, we recommend that businesses, governments and other fleet owners practice a </a:t>
            </a:r>
            <a:r>
              <a:rPr sz="1600" b="1" dirty="0"/>
              <a:t>zero-tolerance</a:t>
            </a:r>
            <a:r>
              <a:rPr sz="1600" dirty="0"/>
              <a:t> approach to speeding and that they collaborate with supporters of a range of Sustainable Development Goals on policies and practices to reduce speeds to levels that are consistent with Safe System principles using the full range of vehicle, infrastructure, and enforcement interventions</a:t>
            </a:r>
            <a:r>
              <a:rPr lang="sv-SE" sz="1600" dirty="0"/>
              <a:t>.</a:t>
            </a:r>
            <a:endParaRPr sz="1600" dirty="0"/>
          </a:p>
        </p:txBody>
      </p:sp>
      <p:pic>
        <p:nvPicPr>
          <p:cNvPr id="206" name="image15.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35063" y="2226469"/>
            <a:ext cx="3505413" cy="197139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prstGeom prst="rect">
            <a:avLst/>
          </a:prstGeom>
        </p:spPr>
        <p:txBody>
          <a:bodyPr/>
          <a:lstStyle/>
          <a:p>
            <a:r>
              <a:rPr lang="sv-SE" dirty="0"/>
              <a:t>#8 </a:t>
            </a:r>
            <a:r>
              <a:rPr dirty="0"/>
              <a:t>30 km/h</a:t>
            </a:r>
          </a:p>
        </p:txBody>
      </p:sp>
      <p:sp>
        <p:nvSpPr>
          <p:cNvPr id="201" name="Shape 201"/>
          <p:cNvSpPr>
            <a:spLocks noGrp="1"/>
          </p:cNvSpPr>
          <p:nvPr>
            <p:ph sz="half" idx="1"/>
          </p:nvPr>
        </p:nvSpPr>
        <p:spPr>
          <a:xfrm>
            <a:off x="928192" y="2536217"/>
            <a:ext cx="5472608" cy="4421088"/>
          </a:xfrm>
          <a:prstGeom prst="rect">
            <a:avLst/>
          </a:prstGeom>
        </p:spPr>
        <p:txBody>
          <a:bodyPr>
            <a:normAutofit/>
          </a:bodyPr>
          <a:lstStyle/>
          <a:p>
            <a:pPr marL="0" indent="0">
              <a:lnSpc>
                <a:spcPts val="1900"/>
              </a:lnSpc>
              <a:buSzTx/>
              <a:buNone/>
            </a:pPr>
            <a:r>
              <a:rPr sz="1800" dirty="0">
                <a:latin typeface="Cambria" panose="02040503050406030204" pitchFamily="18" charset="0"/>
                <a:cs typeface="Arial" panose="020B0604020202020204" pitchFamily="34" charset="0"/>
              </a:rPr>
              <a:t>In order to protect vulnerable road users and achieve sustainability goals addressing livable cities, health and security, we recommend that cities mandate a maximum road travel </a:t>
            </a:r>
            <a:r>
              <a:rPr sz="1800" b="1" dirty="0">
                <a:latin typeface="Cambria" panose="02040503050406030204" pitchFamily="18" charset="0"/>
                <a:ea typeface="+mj-ea"/>
                <a:cs typeface="Arial" panose="020B0604020202020204" pitchFamily="34" charset="0"/>
                <a:sym typeface="Helvetica"/>
              </a:rPr>
              <a:t>speed limit of 30 km/h</a:t>
            </a:r>
            <a:r>
              <a:rPr sz="1800" dirty="0">
                <a:latin typeface="Cambria" panose="02040503050406030204" pitchFamily="18" charset="0"/>
                <a:cs typeface="Arial" panose="020B0604020202020204" pitchFamily="34" charset="0"/>
              </a:rPr>
              <a:t> unless strong evidence exists that higher speeds are safe</a:t>
            </a:r>
            <a:r>
              <a:rPr lang="sv-SE" sz="1800" dirty="0">
                <a:latin typeface="Cambria" panose="02040503050406030204" pitchFamily="18" charset="0"/>
                <a:cs typeface="Arial" panose="020B0604020202020204" pitchFamily="34" charset="0"/>
              </a:rPr>
              <a:t>.</a:t>
            </a:r>
            <a:r>
              <a:rPr sz="1800" dirty="0">
                <a:latin typeface="Cambria" panose="02040503050406030204" pitchFamily="18" charset="0"/>
                <a:cs typeface="Arial" panose="020B0604020202020204" pitchFamily="34" charset="0"/>
              </a:rPr>
              <a:t> </a:t>
            </a:r>
          </a:p>
        </p:txBody>
      </p:sp>
      <p:pic>
        <p:nvPicPr>
          <p:cNvPr id="202" name="image6.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54046" y="2212777"/>
            <a:ext cx="2789540" cy="253398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prstGeom prst="rect">
            <a:avLst/>
          </a:prstGeom>
        </p:spPr>
        <p:txBody>
          <a:bodyPr/>
          <a:lstStyle/>
          <a:p>
            <a:r>
              <a:rPr lang="sv-SE" dirty="0"/>
              <a:t>#9 </a:t>
            </a:r>
            <a:r>
              <a:rPr dirty="0"/>
              <a:t>Technology</a:t>
            </a:r>
          </a:p>
        </p:txBody>
      </p:sp>
      <p:sp>
        <p:nvSpPr>
          <p:cNvPr id="209" name="Shape 209"/>
          <p:cNvSpPr>
            <a:spLocks noGrp="1"/>
          </p:cNvSpPr>
          <p:nvPr>
            <p:ph sz="half" idx="1"/>
          </p:nvPr>
        </p:nvSpPr>
        <p:spPr>
          <a:xfrm>
            <a:off x="2000636" y="2040984"/>
            <a:ext cx="5054919" cy="4421088"/>
          </a:xfrm>
          <a:prstGeom prst="rect">
            <a:avLst/>
          </a:prstGeom>
        </p:spPr>
        <p:txBody>
          <a:bodyPr>
            <a:normAutofit/>
          </a:bodyPr>
          <a:lstStyle/>
          <a:p>
            <a:pPr marL="0" indent="0" defTabSz="694918">
              <a:lnSpc>
                <a:spcPts val="1900"/>
              </a:lnSpc>
              <a:spcBef>
                <a:spcPts val="703"/>
              </a:spcBef>
              <a:buSzTx/>
              <a:buNone/>
              <a:defRPr sz="2500"/>
            </a:pPr>
            <a:r>
              <a:rPr sz="1600" dirty="0">
                <a:latin typeface="Cambria" panose="02040503050406030204" pitchFamily="18" charset="0"/>
                <a:cs typeface="Arial" panose="020B0604020202020204" pitchFamily="34" charset="0"/>
              </a:rPr>
              <a:t>In order to quickly and equitably realize the potential benefits of emerging technologies to road safety, including, but not limited to, sensory devices, connectivity methods and artificial intelligence, we recommend that corporations and governments incentivize the development, application and deployment of existing and future technologies to improve all aspects of road safety from crash prevention to emergency response and trauma care, with special attention given to the safety needs and social, economic and environmental conditions of </a:t>
            </a:r>
            <a:r>
              <a:rPr sz="1600" b="1" dirty="0">
                <a:latin typeface="Cambria" panose="02040503050406030204" pitchFamily="18" charset="0"/>
                <a:ea typeface="+mj-ea"/>
                <a:cs typeface="Arial" panose="020B0604020202020204" pitchFamily="34" charset="0"/>
                <a:sym typeface="Helvetica"/>
              </a:rPr>
              <a:t>low- and middle-income nations</a:t>
            </a:r>
            <a:r>
              <a:rPr lang="sv-SE" sz="1600" dirty="0">
                <a:latin typeface="Cambria" panose="02040503050406030204" pitchFamily="18" charset="0"/>
                <a:ea typeface="+mj-ea"/>
                <a:cs typeface="Arial" panose="020B0604020202020204" pitchFamily="34" charset="0"/>
                <a:sym typeface="Helvetica"/>
              </a:rPr>
              <a:t>.</a:t>
            </a:r>
            <a:endParaRPr sz="1600" dirty="0">
              <a:latin typeface="Cambria" panose="02040503050406030204" pitchFamily="18" charset="0"/>
              <a:ea typeface="+mj-ea"/>
              <a:cs typeface="Arial" panose="020B0604020202020204" pitchFamily="34" charset="0"/>
              <a:sym typeface="Helvetica"/>
            </a:endParaRPr>
          </a:p>
        </p:txBody>
      </p:sp>
      <p:pic>
        <p:nvPicPr>
          <p:cNvPr id="210" name="image1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3439" y="2877671"/>
            <a:ext cx="1921600" cy="137385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DBF49-45BE-4DEC-AA2B-A659577C53B4}"/>
              </a:ext>
            </a:extLst>
          </p:cNvPr>
          <p:cNvSpPr>
            <a:spLocks noGrp="1"/>
          </p:cNvSpPr>
          <p:nvPr>
            <p:ph type="title"/>
          </p:nvPr>
        </p:nvSpPr>
        <p:spPr>
          <a:xfrm>
            <a:off x="609600" y="260648"/>
            <a:ext cx="10972800" cy="1143000"/>
          </a:xfrm>
        </p:spPr>
        <p:txBody>
          <a:bodyPr anchor="b">
            <a:normAutofit fontScale="90000"/>
          </a:bodyPr>
          <a:lstStyle/>
          <a:p>
            <a:r>
              <a:rPr lang="sv-SE" dirty="0"/>
              <a:t>SOME KEY ACTIVITES FORWARD – SAFER PLATFORM</a:t>
            </a:r>
            <a:br>
              <a:rPr lang="sv-SE" dirty="0"/>
            </a:br>
            <a:r>
              <a:rPr lang="sv-SE" sz="2200" i="1" dirty="0" err="1">
                <a:latin typeface="Cambria" panose="02040503050406030204" pitchFamily="18" charset="0"/>
                <a:ea typeface="Cambria" panose="02040503050406030204" pitchFamily="18" charset="0"/>
              </a:rPr>
              <a:t>Where</a:t>
            </a:r>
            <a:r>
              <a:rPr lang="sv-SE" sz="2200" i="1" dirty="0">
                <a:latin typeface="Cambria" panose="02040503050406030204" pitchFamily="18" charset="0"/>
                <a:ea typeface="Cambria" panose="02040503050406030204" pitchFamily="18" charset="0"/>
              </a:rPr>
              <a:t> do </a:t>
            </a:r>
            <a:r>
              <a:rPr lang="sv-SE" sz="2200" i="1" dirty="0" err="1">
                <a:latin typeface="Cambria" panose="02040503050406030204" pitchFamily="18" charset="0"/>
                <a:ea typeface="Cambria" panose="02040503050406030204" pitchFamily="18" charset="0"/>
              </a:rPr>
              <a:t>we</a:t>
            </a:r>
            <a:r>
              <a:rPr lang="sv-SE" sz="2200" i="1" dirty="0">
                <a:latin typeface="Cambria" panose="02040503050406030204" pitchFamily="18" charset="0"/>
                <a:ea typeface="Cambria" panose="02040503050406030204" pitchFamily="18" charset="0"/>
              </a:rPr>
              <a:t> go from </a:t>
            </a:r>
            <a:r>
              <a:rPr lang="sv-SE" sz="2200" i="1" dirty="0" err="1">
                <a:latin typeface="Cambria" panose="02040503050406030204" pitchFamily="18" charset="0"/>
                <a:ea typeface="Cambria" panose="02040503050406030204" pitchFamily="18" charset="0"/>
              </a:rPr>
              <a:t>here</a:t>
            </a:r>
            <a:r>
              <a:rPr lang="sv-SE" sz="2200" i="1" dirty="0">
                <a:latin typeface="Cambria" panose="02040503050406030204" pitchFamily="18" charset="0"/>
                <a:ea typeface="Cambria" panose="02040503050406030204" pitchFamily="18" charset="0"/>
              </a:rPr>
              <a:t>?</a:t>
            </a:r>
            <a:endParaRPr lang="sv-SE" dirty="0"/>
          </a:p>
        </p:txBody>
      </p:sp>
      <p:graphicFrame>
        <p:nvGraphicFramePr>
          <p:cNvPr id="13" name="Content Placeholder 2">
            <a:extLst>
              <a:ext uri="{FF2B5EF4-FFF2-40B4-BE49-F238E27FC236}">
                <a16:creationId xmlns:a16="http://schemas.microsoft.com/office/drawing/2014/main" id="{287B392C-CC62-44D1-B96E-E46BF1FDE9DE}"/>
              </a:ext>
            </a:extLst>
          </p:cNvPr>
          <p:cNvGraphicFramePr>
            <a:graphicFrameLocks noGrp="1"/>
          </p:cNvGraphicFramePr>
          <p:nvPr>
            <p:ph sz="half" idx="1"/>
            <p:extLst>
              <p:ext uri="{D42A27DB-BD31-4B8C-83A1-F6EECF244321}">
                <p14:modId xmlns:p14="http://schemas.microsoft.com/office/powerpoint/2010/main" val="3756011028"/>
              </p:ext>
            </p:extLst>
          </p:nvPr>
        </p:nvGraphicFramePr>
        <p:xfrm>
          <a:off x="623392" y="1556792"/>
          <a:ext cx="1130525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789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04673"/>
            <a:ext cx="11644009" cy="7762673"/>
          </a:xfrm>
          <a:prstGeom prst="rect">
            <a:avLst/>
          </a:prstGeom>
        </p:spPr>
      </p:pic>
      <p:sp>
        <p:nvSpPr>
          <p:cNvPr id="3" name="Platshållare för innehåll 2"/>
          <p:cNvSpPr>
            <a:spLocks noGrp="1"/>
          </p:cNvSpPr>
          <p:nvPr>
            <p:ph idx="1"/>
          </p:nvPr>
        </p:nvSpPr>
        <p:spPr>
          <a:xfrm>
            <a:off x="335910" y="4756872"/>
            <a:ext cx="7014977" cy="2101128"/>
          </a:xfrm>
          <a:solidFill>
            <a:schemeClr val="accent1">
              <a:hueOff val="0"/>
              <a:satOff val="0"/>
              <a:lumOff val="0"/>
              <a:alpha val="70000"/>
            </a:schemeClr>
          </a:solidFill>
        </p:spPr>
        <p:txBody>
          <a:bodyPr>
            <a:noAutofit/>
          </a:bodyPr>
          <a:lstStyle/>
          <a:p>
            <a:pPr marL="0" indent="0">
              <a:buNone/>
            </a:pPr>
            <a:r>
              <a:rPr lang="sv-SE" sz="3600" dirty="0">
                <a:solidFill>
                  <a:schemeClr val="bg1"/>
                </a:solidFill>
              </a:rPr>
              <a:t>1558 </a:t>
            </a:r>
            <a:r>
              <a:rPr lang="sv-SE" sz="3600" dirty="0" err="1">
                <a:solidFill>
                  <a:schemeClr val="bg1"/>
                </a:solidFill>
              </a:rPr>
              <a:t>Delegates</a:t>
            </a:r>
            <a:endParaRPr lang="sv-SE" sz="3600" dirty="0">
              <a:solidFill>
                <a:schemeClr val="bg1"/>
              </a:solidFill>
            </a:endParaRPr>
          </a:p>
          <a:p>
            <a:pPr marL="0" indent="0">
              <a:buNone/>
            </a:pPr>
            <a:r>
              <a:rPr lang="sv-SE" sz="3600" dirty="0">
                <a:solidFill>
                  <a:schemeClr val="bg1"/>
                </a:solidFill>
              </a:rPr>
              <a:t>58  Minister-led delegations</a:t>
            </a:r>
          </a:p>
          <a:p>
            <a:pPr marL="0" indent="0">
              <a:buNone/>
            </a:pPr>
            <a:r>
              <a:rPr lang="sv-SE" sz="3600" dirty="0">
                <a:solidFill>
                  <a:schemeClr val="bg1"/>
                </a:solidFill>
              </a:rPr>
              <a:t>119 </a:t>
            </a:r>
            <a:r>
              <a:rPr lang="sv-SE" sz="3600" dirty="0" err="1">
                <a:solidFill>
                  <a:schemeClr val="bg1"/>
                </a:solidFill>
              </a:rPr>
              <a:t>Countries</a:t>
            </a:r>
            <a:endParaRPr lang="sv-SE" sz="3600" dirty="0">
              <a:solidFill>
                <a:schemeClr val="bg1"/>
              </a:solidFill>
            </a:endParaRPr>
          </a:p>
        </p:txBody>
      </p:sp>
    </p:spTree>
    <p:extLst>
      <p:ext uri="{BB962C8B-B14F-4D97-AF65-F5344CB8AC3E}">
        <p14:creationId xmlns:p14="http://schemas.microsoft.com/office/powerpoint/2010/main" val="3128189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erson riding a bicycle on a city street&#10;&#10;Description automatically generated">
            <a:extLst>
              <a:ext uri="{FF2B5EF4-FFF2-40B4-BE49-F238E27FC236}">
                <a16:creationId xmlns:a16="http://schemas.microsoft.com/office/drawing/2014/main" id="{FF8E5730-E36B-412C-8D67-C810C61CF2E3}"/>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10"/>
            <a:ext cx="4637226" cy="6857990"/>
          </a:xfrm>
          <a:prstGeom prst="rect">
            <a:avLst/>
          </a:prstGeom>
        </p:spPr>
      </p:pic>
      <p:sp>
        <p:nvSpPr>
          <p:cNvPr id="9" name="Rectangle 8">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5781EE-AC25-4920-8062-EBCB8DDCD7DA}"/>
              </a:ext>
            </a:extLst>
          </p:cNvPr>
          <p:cNvSpPr>
            <a:spLocks noGrp="1"/>
          </p:cNvSpPr>
          <p:nvPr>
            <p:ph type="title"/>
          </p:nvPr>
        </p:nvSpPr>
        <p:spPr>
          <a:xfrm>
            <a:off x="5372578" y="640082"/>
            <a:ext cx="6609872" cy="3351602"/>
          </a:xfrm>
        </p:spPr>
        <p:txBody>
          <a:bodyPr vert="horz" lIns="91440" tIns="45720" rIns="91440" bIns="45720" rtlCol="0" anchor="b">
            <a:normAutofit/>
          </a:bodyPr>
          <a:lstStyle/>
          <a:p>
            <a:r>
              <a:rPr lang="en-US" sz="3600" dirty="0">
                <a:solidFill>
                  <a:schemeClr val="bg1">
                    <a:lumMod val="95000"/>
                  </a:schemeClr>
                </a:solidFill>
                <a:latin typeface="Arial" panose="020B0604020202020204" pitchFamily="34" charset="0"/>
                <a:cs typeface="Arial" panose="020B0604020202020204" pitchFamily="34" charset="0"/>
              </a:rPr>
              <a:t>Research challenges and recommendations to the traffic safety research community</a:t>
            </a:r>
            <a:br>
              <a:rPr lang="en-US" b="1" dirty="0"/>
            </a:br>
            <a:endParaRPr lang="en-US" sz="6000" dirty="0">
              <a:solidFill>
                <a:schemeClr val="bg1"/>
              </a:solidFill>
            </a:endParaRPr>
          </a:p>
        </p:txBody>
      </p:sp>
      <p:sp>
        <p:nvSpPr>
          <p:cNvPr id="5" name="Rectangle 4">
            <a:extLst>
              <a:ext uri="{FF2B5EF4-FFF2-40B4-BE49-F238E27FC236}">
                <a16:creationId xmlns:a16="http://schemas.microsoft.com/office/drawing/2014/main" id="{2681B7E3-5DA9-4573-8423-C8C163CDB304}"/>
              </a:ext>
            </a:extLst>
          </p:cNvPr>
          <p:cNvSpPr/>
          <p:nvPr/>
        </p:nvSpPr>
        <p:spPr>
          <a:xfrm>
            <a:off x="6685835" y="3734509"/>
            <a:ext cx="3457575" cy="257175"/>
          </a:xfrm>
          <a:prstGeom prst="rect">
            <a:avLst/>
          </a:prstGeom>
          <a:solidFill>
            <a:srgbClr val="EFC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Box 5">
            <a:extLst>
              <a:ext uri="{FF2B5EF4-FFF2-40B4-BE49-F238E27FC236}">
                <a16:creationId xmlns:a16="http://schemas.microsoft.com/office/drawing/2014/main" id="{F73B053A-32A5-4820-B827-5EE815767962}"/>
              </a:ext>
            </a:extLst>
          </p:cNvPr>
          <p:cNvSpPr txBox="1"/>
          <p:nvPr/>
        </p:nvSpPr>
        <p:spPr>
          <a:xfrm>
            <a:off x="6685835" y="4431711"/>
            <a:ext cx="5010150" cy="400110"/>
          </a:xfrm>
          <a:prstGeom prst="rect">
            <a:avLst/>
          </a:prstGeom>
          <a:noFill/>
        </p:spPr>
        <p:txBody>
          <a:bodyPr wrap="square" rtlCol="0">
            <a:spAutoFit/>
          </a:bodyPr>
          <a:lstStyle/>
          <a:p>
            <a:r>
              <a:rPr lang="en-US" sz="2000" i="1" dirty="0">
                <a:solidFill>
                  <a:schemeClr val="bg1">
                    <a:lumMod val="95000"/>
                  </a:schemeClr>
                </a:solidFill>
                <a:latin typeface="Cambria" panose="02040503050406030204" pitchFamily="18" charset="0"/>
                <a:ea typeface="Cambria" panose="02040503050406030204" pitchFamily="18" charset="0"/>
              </a:rPr>
              <a:t>Your reflections and comments? </a:t>
            </a:r>
            <a:endParaRPr lang="sv-SE" sz="2000" dirty="0">
              <a:solidFill>
                <a:schemeClr val="bg1">
                  <a:lumMod val="9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9008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D584BC-0B80-49A4-88B5-E5B62200F8A2}"/>
              </a:ext>
            </a:extLst>
          </p:cNvPr>
          <p:cNvSpPr>
            <a:spLocks noGrp="1"/>
          </p:cNvSpPr>
          <p:nvPr>
            <p:ph type="title"/>
          </p:nvPr>
        </p:nvSpPr>
        <p:spPr>
          <a:xfrm>
            <a:off x="558165" y="1153968"/>
            <a:ext cx="3479719" cy="4461163"/>
          </a:xfrm>
        </p:spPr>
        <p:txBody>
          <a:bodyPr vert="horz" lIns="91440" tIns="45720" rIns="91440" bIns="45720" rtlCol="0">
            <a:normAutofit/>
          </a:bodyPr>
          <a:lstStyle/>
          <a:p>
            <a:pPr lvl="0"/>
            <a:r>
              <a:rPr lang="en-US">
                <a:latin typeface="Arial" panose="020B0604020202020204" pitchFamily="34" charset="0"/>
                <a:cs typeface="Arial" panose="020B0604020202020204" pitchFamily="34" charset="0"/>
              </a:rPr>
              <a:t>SUMMARY</a:t>
            </a:r>
            <a:endParaRPr lang="en-US" dirty="0">
              <a:solidFill>
                <a:srgbClr val="FFFFFF"/>
              </a:solidFill>
              <a:latin typeface="Cambria" panose="02040503050406030204" pitchFamily="18" charset="0"/>
              <a:ea typeface="Cambria" panose="02040503050406030204" pitchFamily="18" charset="0"/>
              <a:cs typeface="Arial" panose="020B0604020202020204" pitchFamily="34" charset="0"/>
            </a:endParaRP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Content Placeholder 7" descr="A picture containing outdoor, grass, pink&#10;&#10;Description automatically generated">
            <a:extLst>
              <a:ext uri="{FF2B5EF4-FFF2-40B4-BE49-F238E27FC236}">
                <a16:creationId xmlns:a16="http://schemas.microsoft.com/office/drawing/2014/main" id="{E2C56B2F-9C56-4606-B5D8-1906B6DA9B8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446588" y="1665127"/>
            <a:ext cx="6907212" cy="3438847"/>
          </a:xfrm>
        </p:spPr>
      </p:pic>
    </p:spTree>
    <p:extLst>
      <p:ext uri="{BB962C8B-B14F-4D97-AF65-F5344CB8AC3E}">
        <p14:creationId xmlns:p14="http://schemas.microsoft.com/office/powerpoint/2010/main" val="27021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4B78C-74F0-4895-A728-858C18F6C891}"/>
              </a:ext>
            </a:extLst>
          </p:cNvPr>
          <p:cNvSpPr>
            <a:spLocks noGrp="1"/>
          </p:cNvSpPr>
          <p:nvPr>
            <p:ph type="title"/>
          </p:nvPr>
        </p:nvSpPr>
        <p:spPr/>
        <p:txBody>
          <a:bodyPr/>
          <a:lstStyle/>
          <a:p>
            <a:r>
              <a:rPr lang="sv-SE" dirty="0"/>
              <a:t>MANY THANKS…</a:t>
            </a:r>
          </a:p>
        </p:txBody>
      </p:sp>
      <p:sp>
        <p:nvSpPr>
          <p:cNvPr id="3" name="Content Placeholder 2">
            <a:extLst>
              <a:ext uri="{FF2B5EF4-FFF2-40B4-BE49-F238E27FC236}">
                <a16:creationId xmlns:a16="http://schemas.microsoft.com/office/drawing/2014/main" id="{EF987E89-D338-47F5-AAC5-961AB889D338}"/>
              </a:ext>
            </a:extLst>
          </p:cNvPr>
          <p:cNvSpPr>
            <a:spLocks noGrp="1"/>
          </p:cNvSpPr>
          <p:nvPr>
            <p:ph sz="half" idx="1"/>
          </p:nvPr>
        </p:nvSpPr>
        <p:spPr>
          <a:xfrm>
            <a:off x="623392" y="1556792"/>
            <a:ext cx="6672758" cy="4421088"/>
          </a:xfrm>
        </p:spPr>
        <p:txBody>
          <a:bodyPr/>
          <a:lstStyle/>
          <a:p>
            <a:pPr marL="0" indent="0">
              <a:buNone/>
            </a:pPr>
            <a:r>
              <a:rPr lang="sv-SE" sz="2200" i="1" dirty="0"/>
              <a:t>... for </a:t>
            </a:r>
            <a:r>
              <a:rPr lang="sv-SE" sz="2200" i="1" dirty="0" err="1"/>
              <a:t>being</a:t>
            </a:r>
            <a:r>
              <a:rPr lang="sv-SE" sz="2200" i="1" dirty="0"/>
              <a:t> part </a:t>
            </a:r>
            <a:r>
              <a:rPr lang="sv-SE" sz="2200" i="1" dirty="0" err="1"/>
              <a:t>of</a:t>
            </a:r>
            <a:r>
              <a:rPr lang="sv-SE" sz="2200" i="1" dirty="0"/>
              <a:t> the </a:t>
            </a:r>
            <a:r>
              <a:rPr lang="sv-SE" sz="2200" i="1" dirty="0" err="1"/>
              <a:t>work</a:t>
            </a:r>
            <a:r>
              <a:rPr lang="sv-SE" sz="2200" i="1" dirty="0"/>
              <a:t> to </a:t>
            </a:r>
            <a:r>
              <a:rPr lang="sv-SE" sz="2200" i="1" dirty="0" err="1"/>
              <a:t>develop</a:t>
            </a:r>
            <a:r>
              <a:rPr lang="sv-SE" sz="2200" i="1" dirty="0"/>
              <a:t> a joint </a:t>
            </a:r>
            <a:r>
              <a:rPr lang="sv-SE" sz="2200" i="1" dirty="0" err="1"/>
              <a:t>strategy</a:t>
            </a:r>
            <a:r>
              <a:rPr lang="sv-SE" sz="2200" i="1" dirty="0"/>
              <a:t> on </a:t>
            </a:r>
            <a:r>
              <a:rPr lang="sv-SE" sz="2200" i="1" dirty="0" err="1"/>
              <a:t>how</a:t>
            </a:r>
            <a:r>
              <a:rPr lang="sv-SE" sz="2200" i="1" dirty="0"/>
              <a:t> </a:t>
            </a:r>
            <a:r>
              <a:rPr lang="en-US" sz="2200" i="1" dirty="0">
                <a:latin typeface="Cambria" panose="02040503050406030204" pitchFamily="18" charset="0"/>
                <a:ea typeface="Cambria" panose="02040503050406030204" pitchFamily="18" charset="0"/>
              </a:rPr>
              <a:t>we in the research community together can utilize the opportunities that come with the UN Conference and the Stockholm Declaration!</a:t>
            </a:r>
          </a:p>
          <a:p>
            <a:pPr marL="0" indent="0">
              <a:buNone/>
            </a:pPr>
            <a:endParaRPr lang="en-US" dirty="0">
              <a:latin typeface="Cambria" panose="02040503050406030204" pitchFamily="18" charset="0"/>
              <a:ea typeface="Cambria" panose="02040503050406030204" pitchFamily="18" charset="0"/>
            </a:endParaRPr>
          </a:p>
          <a:p>
            <a:pPr marL="0" indent="0">
              <a:buNone/>
            </a:pPr>
            <a:r>
              <a:rPr lang="en-US" dirty="0">
                <a:latin typeface="Cambria" panose="02040503050406030204" pitchFamily="18" charset="0"/>
                <a:ea typeface="Cambria" panose="02040503050406030204" pitchFamily="18" charset="0"/>
              </a:rPr>
              <a:t>We want to stay connected and will come back to you with more initiatives.</a:t>
            </a:r>
          </a:p>
          <a:p>
            <a:pPr marL="0" indent="0">
              <a:buNone/>
            </a:pP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Do you have ideas or want to discuss? Or just bring in a comment? Most welcome to reach us at </a:t>
            </a:r>
            <a:r>
              <a:rPr lang="en-US" dirty="0">
                <a:solidFill>
                  <a:srgbClr val="1B6D6B"/>
                </a:solidFill>
                <a:latin typeface="Cambria" panose="02040503050406030204" pitchFamily="18" charset="0"/>
                <a:ea typeface="Cambria" panose="02040503050406030204" pitchFamily="18" charset="0"/>
              </a:rPr>
              <a:t>safer@chalmers.se </a:t>
            </a:r>
            <a:r>
              <a:rPr lang="en-US" dirty="0">
                <a:latin typeface="Cambria" panose="02040503050406030204" pitchFamily="18" charset="0"/>
                <a:ea typeface="Cambria" panose="02040503050406030204" pitchFamily="18" charset="0"/>
              </a:rPr>
              <a:t>or Magnus at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031-7726727, </a:t>
            </a:r>
            <a:r>
              <a:rPr lang="en-US" dirty="0">
                <a:solidFill>
                  <a:srgbClr val="1B6D6B"/>
                </a:solidFill>
                <a:latin typeface="Cambria" panose="02040503050406030204" pitchFamily="18" charset="0"/>
                <a:ea typeface="Cambria" panose="02040503050406030204" pitchFamily="18" charset="0"/>
              </a:rPr>
              <a:t>magnus.granstrom@chalmers.se</a:t>
            </a:r>
          </a:p>
        </p:txBody>
      </p:sp>
      <p:pic>
        <p:nvPicPr>
          <p:cNvPr id="5" name="Picture 4" descr="A screenshot of a cell phone&#10;&#10;Description automatically generated">
            <a:extLst>
              <a:ext uri="{FF2B5EF4-FFF2-40B4-BE49-F238E27FC236}">
                <a16:creationId xmlns:a16="http://schemas.microsoft.com/office/drawing/2014/main" id="{A3B4E956-E76C-4ABC-984A-FEE36168FD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5750" y="3767336"/>
            <a:ext cx="3991588" cy="2248782"/>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08285A0E-A0F3-4A79-931C-E7546372F6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5750" y="1618704"/>
            <a:ext cx="3991588" cy="2097168"/>
          </a:xfrm>
          <a:prstGeom prst="rect">
            <a:avLst/>
          </a:prstGeom>
        </p:spPr>
      </p:pic>
    </p:spTree>
    <p:extLst>
      <p:ext uri="{BB962C8B-B14F-4D97-AF65-F5344CB8AC3E}">
        <p14:creationId xmlns:p14="http://schemas.microsoft.com/office/powerpoint/2010/main" val="276323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06190" y="1711325"/>
            <a:ext cx="6465094" cy="4310063"/>
          </a:xfrm>
        </p:spPr>
      </p:pic>
      <p:sp>
        <p:nvSpPr>
          <p:cNvPr id="3" name="Rubrik 2"/>
          <p:cNvSpPr>
            <a:spLocks noGrp="1"/>
          </p:cNvSpPr>
          <p:nvPr>
            <p:ph type="title"/>
          </p:nvPr>
        </p:nvSpPr>
        <p:spPr/>
        <p:txBody>
          <a:bodyPr/>
          <a:lstStyle/>
          <a:p>
            <a:endParaRPr lang="sv-SE"/>
          </a:p>
        </p:txBody>
      </p:sp>
      <p:pic>
        <p:nvPicPr>
          <p:cNvPr id="5" name="Bildobjekt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1867745" cy="7911830"/>
          </a:xfrm>
          <a:prstGeom prst="rect">
            <a:avLst/>
          </a:prstGeom>
        </p:spPr>
      </p:pic>
      <p:sp>
        <p:nvSpPr>
          <p:cNvPr id="6" name="textruta 5"/>
          <p:cNvSpPr txBox="1"/>
          <p:nvPr/>
        </p:nvSpPr>
        <p:spPr>
          <a:xfrm>
            <a:off x="1906190" y="768485"/>
            <a:ext cx="82605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The week before when Europe understood the seriousness of corona</a:t>
            </a:r>
            <a:endParaRPr kumimoji="0" lang="sv-SE" sz="20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66051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71475" y="393115"/>
            <a:ext cx="8148211"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err="1">
                <a:ln>
                  <a:noFill/>
                </a:ln>
                <a:solidFill>
                  <a:prstClr val="white"/>
                </a:solidFill>
                <a:effectLst/>
                <a:uLnTx/>
                <a:uFillTx/>
                <a:latin typeface="Arial"/>
                <a:ea typeface="+mn-ea"/>
                <a:cs typeface="+mn-cs"/>
              </a:rPr>
              <a:t>Every</a:t>
            </a:r>
            <a:r>
              <a:rPr kumimoji="0" lang="sv-SE" sz="3600" b="0" i="0" u="none" strike="noStrike" kern="1200" cap="none" spc="0" normalizeH="0" baseline="0" noProof="0" dirty="0">
                <a:ln>
                  <a:noFill/>
                </a:ln>
                <a:solidFill>
                  <a:prstClr val="white"/>
                </a:solidFill>
                <a:effectLst/>
                <a:uLnTx/>
                <a:uFillTx/>
                <a:latin typeface="Arial"/>
                <a:ea typeface="+mn-ea"/>
                <a:cs typeface="+mn-cs"/>
              </a:rPr>
              <a:t> </a:t>
            </a:r>
            <a:r>
              <a:rPr kumimoji="0" lang="sv-SE" sz="3600" b="0" i="0" u="none" strike="noStrike" kern="1200" cap="none" spc="0" normalizeH="0" baseline="0" noProof="0" dirty="0" err="1">
                <a:ln>
                  <a:noFill/>
                </a:ln>
                <a:solidFill>
                  <a:prstClr val="white"/>
                </a:solidFill>
                <a:effectLst/>
                <a:uLnTx/>
                <a:uFillTx/>
                <a:latin typeface="Arial"/>
                <a:ea typeface="+mn-ea"/>
                <a:cs typeface="+mn-cs"/>
              </a:rPr>
              <a:t>year</a:t>
            </a:r>
            <a:r>
              <a:rPr kumimoji="0" lang="sv-SE" sz="3600" b="0" i="0" u="none" strike="noStrike" kern="1200" cap="none" spc="0" normalizeH="0" baseline="0" noProof="0" dirty="0">
                <a:ln>
                  <a:noFill/>
                </a:ln>
                <a:solidFill>
                  <a:prstClr val="white"/>
                </a:solidFill>
                <a:effectLst/>
                <a:uLnTx/>
                <a:uFillTx/>
                <a:latin typeface="Arial"/>
                <a:ea typeface="+mn-ea"/>
                <a:cs typeface="+mn-cs"/>
              </a:rPr>
              <a:t> </a:t>
            </a:r>
            <a:r>
              <a:rPr kumimoji="0" lang="sv-SE" sz="3600" b="0" i="0" u="none" strike="noStrike" kern="1200" cap="none" spc="0" normalizeH="0" baseline="0" noProof="0" dirty="0" err="1">
                <a:ln>
                  <a:noFill/>
                </a:ln>
                <a:solidFill>
                  <a:prstClr val="white"/>
                </a:solidFill>
                <a:effectLst/>
                <a:uLnTx/>
                <a:uFillTx/>
                <a:latin typeface="Arial"/>
                <a:ea typeface="+mn-ea"/>
                <a:cs typeface="+mn-cs"/>
              </a:rPr>
              <a:t>there</a:t>
            </a:r>
            <a:r>
              <a:rPr kumimoji="0" lang="sv-SE" sz="3600" b="0" i="0" u="none" strike="noStrike" kern="1200" cap="none" spc="0" normalizeH="0" baseline="0" noProof="0" dirty="0">
                <a:ln>
                  <a:noFill/>
                </a:ln>
                <a:solidFill>
                  <a:prstClr val="white"/>
                </a:solidFill>
                <a:effectLst/>
                <a:uLnTx/>
                <a:uFillTx/>
                <a:latin typeface="Arial"/>
                <a:ea typeface="+mn-ea"/>
                <a:cs typeface="+mn-cs"/>
              </a:rPr>
              <a:t> </a:t>
            </a:r>
            <a:r>
              <a:rPr kumimoji="0" lang="sv-SE" sz="3600" b="0" i="0" u="none" strike="noStrike" kern="1200" cap="none" spc="0" normalizeH="0" baseline="0" noProof="0" dirty="0" err="1">
                <a:ln>
                  <a:noFill/>
                </a:ln>
                <a:solidFill>
                  <a:prstClr val="white"/>
                </a:solidFill>
                <a:effectLst/>
                <a:uLnTx/>
                <a:uFillTx/>
                <a:latin typeface="Arial"/>
                <a:ea typeface="+mn-ea"/>
                <a:cs typeface="+mn-cs"/>
              </a:rPr>
              <a:t>are</a:t>
            </a:r>
            <a:r>
              <a:rPr kumimoji="0" lang="sv-SE" sz="3600" b="0" i="0" u="none" strike="noStrike" kern="1200" cap="none" spc="0" normalizeH="0" baseline="0" noProof="0" dirty="0">
                <a:ln>
                  <a:noFill/>
                </a:ln>
                <a:solidFill>
                  <a:prstClr val="white"/>
                </a:solidFill>
                <a:effectLst/>
                <a:uLnTx/>
                <a:uFillTx/>
                <a:latin typeface="Arial"/>
                <a:ea typeface="+mn-ea"/>
                <a:cs typeface="+mn-cs"/>
              </a:rPr>
              <a:t> 1.35 million road </a:t>
            </a:r>
            <a:r>
              <a:rPr kumimoji="0" lang="sv-SE" sz="3600" b="0" i="0" u="none" strike="noStrike" kern="1200" cap="none" spc="0" normalizeH="0" baseline="0" noProof="0" dirty="0" err="1">
                <a:ln>
                  <a:noFill/>
                </a:ln>
                <a:solidFill>
                  <a:prstClr val="white"/>
                </a:solidFill>
                <a:effectLst/>
                <a:uLnTx/>
                <a:uFillTx/>
                <a:latin typeface="Arial"/>
                <a:ea typeface="+mn-ea"/>
                <a:cs typeface="+mn-cs"/>
              </a:rPr>
              <a:t>traffic</a:t>
            </a:r>
            <a:r>
              <a:rPr kumimoji="0" lang="sv-SE" sz="3600" b="0" i="0" u="none" strike="noStrike" kern="1200" cap="none" spc="0" normalizeH="0" baseline="0" noProof="0" dirty="0">
                <a:ln>
                  <a:noFill/>
                </a:ln>
                <a:solidFill>
                  <a:prstClr val="white"/>
                </a:solidFill>
                <a:effectLst/>
                <a:uLnTx/>
                <a:uFillTx/>
                <a:latin typeface="Arial"/>
                <a:ea typeface="+mn-ea"/>
                <a:cs typeface="+mn-cs"/>
              </a:rPr>
              <a:t> </a:t>
            </a:r>
            <a:r>
              <a:rPr kumimoji="0" lang="sv-SE" sz="3600" b="0" i="0" u="none" strike="noStrike" kern="1200" cap="none" spc="0" normalizeH="0" baseline="0" noProof="0" dirty="0" err="1">
                <a:ln>
                  <a:noFill/>
                </a:ln>
                <a:solidFill>
                  <a:prstClr val="white"/>
                </a:solidFill>
                <a:effectLst/>
                <a:uLnTx/>
                <a:uFillTx/>
                <a:latin typeface="Arial"/>
                <a:ea typeface="+mn-ea"/>
                <a:cs typeface="+mn-cs"/>
              </a:rPr>
              <a:t>fatalities</a:t>
            </a:r>
            <a:r>
              <a:rPr kumimoji="0" lang="sv-SE" sz="3600" b="0" i="0" u="none" strike="noStrike" kern="1200" cap="none" spc="0" normalizeH="0" baseline="0" noProof="0" dirty="0">
                <a:ln>
                  <a:noFill/>
                </a:ln>
                <a:solidFill>
                  <a:prstClr val="white"/>
                </a:solidFill>
                <a:effectLst/>
                <a:uLnTx/>
                <a:uFillTx/>
                <a:latin typeface="Arial"/>
                <a:ea typeface="+mn-ea"/>
                <a:cs typeface="+mn-cs"/>
              </a:rPr>
              <a:t> </a:t>
            </a:r>
            <a:r>
              <a:rPr kumimoji="0" lang="sv-SE" sz="3600" b="0" i="0" u="none" strike="noStrike" kern="1200" cap="none" spc="0" normalizeH="0" baseline="0" noProof="0" dirty="0" err="1">
                <a:ln>
                  <a:noFill/>
                </a:ln>
                <a:solidFill>
                  <a:prstClr val="white"/>
                </a:solidFill>
                <a:effectLst/>
                <a:uLnTx/>
                <a:uFillTx/>
                <a:latin typeface="Arial"/>
                <a:ea typeface="+mn-ea"/>
                <a:cs typeface="+mn-cs"/>
              </a:rPr>
              <a:t>globally</a:t>
            </a:r>
            <a:r>
              <a:rPr kumimoji="0" lang="sv-SE" sz="3600" b="0" i="0" u="none" strike="noStrike" kern="1200" cap="none" spc="0" normalizeH="0" baseline="0" noProof="0" dirty="0">
                <a:ln>
                  <a:noFill/>
                </a:ln>
                <a:solidFill>
                  <a:prstClr val="white"/>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3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3600" b="0" i="0" u="none" strike="noStrike" kern="1200" cap="none" spc="0" normalizeH="0" baseline="0" noProof="0" dirty="0">
              <a:ln>
                <a:noFill/>
              </a:ln>
              <a:solidFill>
                <a:prstClr val="white"/>
              </a:solidFill>
              <a:effectLst/>
              <a:uLnTx/>
              <a:uFillTx/>
              <a:latin typeface="Arial"/>
              <a:ea typeface="+mn-ea"/>
              <a:cs typeface="+mn-cs"/>
            </a:endParaRPr>
          </a:p>
        </p:txBody>
      </p:sp>
      <p:pic>
        <p:nvPicPr>
          <p:cNvPr id="4" name="Bildobjekt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42609" y="2241550"/>
            <a:ext cx="3753391" cy="3550453"/>
          </a:xfrm>
          <a:prstGeom prst="rect">
            <a:avLst/>
          </a:prstGeom>
        </p:spPr>
      </p:pic>
    </p:spTree>
    <p:extLst>
      <p:ext uri="{BB962C8B-B14F-4D97-AF65-F5344CB8AC3E}">
        <p14:creationId xmlns:p14="http://schemas.microsoft.com/office/powerpoint/2010/main" val="226899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Global </a:t>
            </a:r>
            <a:r>
              <a:rPr lang="sv-SE" dirty="0" err="1"/>
              <a:t>fatalities</a:t>
            </a:r>
            <a:r>
              <a:rPr lang="sv-SE" dirty="0"/>
              <a:t> </a:t>
            </a:r>
            <a:r>
              <a:rPr lang="sv-SE" dirty="0" err="1"/>
              <a:t>during</a:t>
            </a:r>
            <a:r>
              <a:rPr lang="sv-SE" dirty="0"/>
              <a:t> 2000–2018</a:t>
            </a:r>
          </a:p>
        </p:txBody>
      </p:sp>
      <p:pic>
        <p:nvPicPr>
          <p:cNvPr id="7" name="Bildobjekt 6"/>
          <p:cNvPicPr>
            <a:picLocks noChangeAspect="1"/>
          </p:cNvPicPr>
          <p:nvPr/>
        </p:nvPicPr>
        <p:blipFill rotWithShape="1">
          <a:blip r:embed="rId3" cstate="email">
            <a:extLst>
              <a:ext uri="{28A0092B-C50C-407E-A947-70E740481C1C}">
                <a14:useLocalDpi xmlns:a14="http://schemas.microsoft.com/office/drawing/2010/main"/>
              </a:ext>
            </a:extLst>
          </a:blip>
          <a:srcRect l="-1412"/>
          <a:stretch/>
        </p:blipFill>
        <p:spPr>
          <a:xfrm>
            <a:off x="657726" y="2381298"/>
            <a:ext cx="3456843" cy="2641235"/>
          </a:xfrm>
          <a:prstGeom prst="rect">
            <a:avLst/>
          </a:prstGeom>
        </p:spPr>
      </p:pic>
      <p:pic>
        <p:nvPicPr>
          <p:cNvPr id="8" name="Bildobjekt 7"/>
          <p:cNvPicPr>
            <a:picLocks noChangeAspect="1"/>
          </p:cNvPicPr>
          <p:nvPr/>
        </p:nvPicPr>
        <p:blipFill rotWithShape="1">
          <a:blip r:embed="rId4" cstate="email">
            <a:extLst>
              <a:ext uri="{28A0092B-C50C-407E-A947-70E740481C1C}">
                <a14:useLocalDpi xmlns:a14="http://schemas.microsoft.com/office/drawing/2010/main"/>
              </a:ext>
            </a:extLst>
          </a:blip>
          <a:srcRect b="-611"/>
          <a:stretch/>
        </p:blipFill>
        <p:spPr>
          <a:xfrm>
            <a:off x="4279116" y="2381298"/>
            <a:ext cx="3481137" cy="2641235"/>
          </a:xfrm>
          <a:prstGeom prst="rect">
            <a:avLst/>
          </a:prstGeom>
        </p:spPr>
      </p:pic>
      <p:pic>
        <p:nvPicPr>
          <p:cNvPr id="9" name="Bildobjekt 8" descr="trafikolycka.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924800" y="2351749"/>
            <a:ext cx="3577389" cy="2700331"/>
          </a:xfrm>
          <a:prstGeom prst="rect">
            <a:avLst/>
          </a:prstGeom>
        </p:spPr>
      </p:pic>
      <p:sp>
        <p:nvSpPr>
          <p:cNvPr id="3" name="Rektangel 2"/>
          <p:cNvSpPr/>
          <p:nvPr/>
        </p:nvSpPr>
        <p:spPr>
          <a:xfrm>
            <a:off x="218900" y="5306504"/>
            <a:ext cx="4334494"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Arial"/>
                <a:ea typeface="+mn-ea"/>
                <a:cs typeface="+mn-cs"/>
              </a:rPr>
              <a:t>Weather</a:t>
            </a:r>
            <a:r>
              <a:rPr kumimoji="0" lang="sv-SE" sz="1800" b="0" i="0" u="none" strike="noStrike" kern="1200" cap="none" spc="0" normalizeH="0" baseline="0" noProof="0" dirty="0">
                <a:ln>
                  <a:noFill/>
                </a:ln>
                <a:solidFill>
                  <a:prstClr val="black"/>
                </a:solidFill>
                <a:effectLst/>
                <a:uLnTx/>
                <a:uFillTx/>
                <a:latin typeface="Arial"/>
                <a:ea typeface="+mn-ea"/>
                <a:cs typeface="+mn-cs"/>
              </a:rPr>
              <a:t> and </a:t>
            </a:r>
            <a:r>
              <a:rPr kumimoji="0" lang="sv-SE" sz="1800" b="0" i="0" u="none" strike="noStrike" kern="1200" cap="none" spc="0" normalizeH="0" baseline="0" noProof="0" dirty="0" err="1">
                <a:ln>
                  <a:noFill/>
                </a:ln>
                <a:solidFill>
                  <a:prstClr val="black"/>
                </a:solidFill>
                <a:effectLst/>
                <a:uLnTx/>
                <a:uFillTx/>
                <a:latin typeface="Arial"/>
                <a:ea typeface="+mn-ea"/>
                <a:cs typeface="+mn-cs"/>
              </a:rPr>
              <a:t>natural</a:t>
            </a:r>
            <a:r>
              <a:rPr kumimoji="0" lang="sv-SE" sz="1800" b="0" i="0" u="none" strike="noStrike" kern="1200" cap="none" spc="0" normalizeH="0" baseline="0" noProof="0" dirty="0">
                <a:ln>
                  <a:noFill/>
                </a:ln>
                <a:solidFill>
                  <a:prstClr val="black"/>
                </a:solidFill>
                <a:effectLst/>
                <a:uLnTx/>
                <a:uFillTx/>
                <a:latin typeface="Arial"/>
                <a:ea typeface="+mn-ea"/>
                <a:cs typeface="+mn-cs"/>
              </a:rPr>
              <a:t> </a:t>
            </a:r>
            <a:r>
              <a:rPr kumimoji="0" lang="sv-SE" sz="1800" b="0" i="0" u="none" strike="noStrike" kern="1200" cap="none" spc="0" normalizeH="0" baseline="0" noProof="0" dirty="0" err="1">
                <a:ln>
                  <a:noFill/>
                </a:ln>
                <a:solidFill>
                  <a:prstClr val="black"/>
                </a:solidFill>
                <a:effectLst/>
                <a:uLnTx/>
                <a:uFillTx/>
                <a:latin typeface="Arial"/>
                <a:ea typeface="+mn-ea"/>
                <a:cs typeface="+mn-cs"/>
              </a:rPr>
              <a:t>disasters</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prstClr val="black"/>
                </a:solidFill>
                <a:effectLst/>
                <a:uLnTx/>
                <a:uFillTx/>
                <a:latin typeface="Arial"/>
                <a:ea typeface="+mn-ea"/>
                <a:cs typeface="+mn-cs"/>
              </a:rPr>
              <a:t>500 000</a:t>
            </a:r>
          </a:p>
        </p:txBody>
      </p:sp>
      <p:sp>
        <p:nvSpPr>
          <p:cNvPr id="11" name="Rektangel 10"/>
          <p:cNvSpPr/>
          <p:nvPr/>
        </p:nvSpPr>
        <p:spPr>
          <a:xfrm>
            <a:off x="4945601" y="5317246"/>
            <a:ext cx="2298397"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Arial"/>
                <a:ea typeface="+mn-ea"/>
                <a:cs typeface="+mn-cs"/>
              </a:rPr>
              <a:t>War</a:t>
            </a:r>
            <a:r>
              <a:rPr kumimoji="0" lang="sv-SE" sz="1800" b="0" i="0" u="none" strike="noStrike" kern="1200" cap="none" spc="0" normalizeH="0" baseline="0" noProof="0" dirty="0">
                <a:ln>
                  <a:noFill/>
                </a:ln>
                <a:solidFill>
                  <a:prstClr val="black"/>
                </a:solidFill>
                <a:effectLst/>
                <a:uLnTx/>
                <a:uFillTx/>
                <a:latin typeface="Arial"/>
                <a:ea typeface="+mn-ea"/>
                <a:cs typeface="+mn-cs"/>
              </a:rPr>
              <a:t> and </a:t>
            </a:r>
            <a:r>
              <a:rPr kumimoji="0" lang="sv-SE" sz="1800" b="0" i="0" u="none" strike="noStrike" kern="1200" cap="none" spc="0" normalizeH="0" baseline="0" noProof="0" dirty="0" err="1">
                <a:ln>
                  <a:noFill/>
                </a:ln>
                <a:solidFill>
                  <a:prstClr val="black"/>
                </a:solidFill>
                <a:effectLst/>
                <a:uLnTx/>
                <a:uFillTx/>
                <a:latin typeface="Arial"/>
                <a:ea typeface="+mn-ea"/>
                <a:cs typeface="+mn-cs"/>
              </a:rPr>
              <a:t>conflics</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prstClr val="black"/>
                </a:solidFill>
                <a:effectLst/>
                <a:uLnTx/>
                <a:uFillTx/>
                <a:latin typeface="Arial"/>
                <a:ea typeface="+mn-ea"/>
                <a:cs typeface="+mn-cs"/>
              </a:rPr>
              <a:t>900 000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Rektangel 11"/>
          <p:cNvSpPr/>
          <p:nvPr/>
        </p:nvSpPr>
        <p:spPr>
          <a:xfrm>
            <a:off x="8564295" y="5317246"/>
            <a:ext cx="2298397"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Road </a:t>
            </a:r>
            <a:r>
              <a:rPr kumimoji="0" lang="sv-SE" sz="1800" b="0" i="0" u="none" strike="noStrike" kern="1200" cap="none" spc="0" normalizeH="0" baseline="0" noProof="0" dirty="0" err="1">
                <a:ln>
                  <a:noFill/>
                </a:ln>
                <a:solidFill>
                  <a:prstClr val="black"/>
                </a:solidFill>
                <a:effectLst/>
                <a:uLnTx/>
                <a:uFillTx/>
                <a:latin typeface="Arial"/>
                <a:ea typeface="+mn-ea"/>
                <a:cs typeface="+mn-cs"/>
              </a:rPr>
              <a:t>traffic</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prstClr val="black"/>
                </a:solidFill>
                <a:effectLst/>
                <a:uLnTx/>
                <a:uFillTx/>
                <a:latin typeface="Arial"/>
                <a:ea typeface="+mn-ea"/>
                <a:cs typeface="+mn-cs"/>
              </a:rPr>
              <a:t>25 000 000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Children 0-14 </a:t>
            </a:r>
            <a:r>
              <a:rPr kumimoji="0" lang="sv-SE" sz="1800" b="0" i="0" u="none" strike="noStrike" kern="1200" cap="none" spc="0" normalizeH="0" baseline="0" noProof="0" dirty="0" err="1">
                <a:ln>
                  <a:noFill/>
                </a:ln>
                <a:solidFill>
                  <a:prstClr val="black"/>
                </a:solidFill>
                <a:effectLst/>
                <a:uLnTx/>
                <a:uFillTx/>
                <a:latin typeface="Arial"/>
                <a:ea typeface="+mn-ea"/>
                <a:cs typeface="+mn-cs"/>
              </a:rPr>
              <a:t>year</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a:ea typeface="+mn-ea"/>
                <a:cs typeface="+mn-cs"/>
              </a:rPr>
              <a:t>2</a:t>
            </a:r>
            <a:r>
              <a:rPr kumimoji="0" lang="sv-SE" sz="1800" b="0" i="0" u="none" strike="noStrike" kern="1200" cap="none" spc="0" normalizeH="0" baseline="0" noProof="0" dirty="0">
                <a:ln>
                  <a:noFill/>
                </a:ln>
                <a:solidFill>
                  <a:prstClr val="black"/>
                </a:solidFill>
                <a:effectLst/>
                <a:uLnTx/>
                <a:uFillTx/>
                <a:latin typeface="Arial"/>
                <a:ea typeface="+mn-ea"/>
                <a:cs typeface="+mn-cs"/>
              </a:rPr>
              <a:t> million </a:t>
            </a:r>
          </a:p>
        </p:txBody>
      </p:sp>
    </p:spTree>
    <p:extLst>
      <p:ext uri="{BB962C8B-B14F-4D97-AF65-F5344CB8AC3E}">
        <p14:creationId xmlns:p14="http://schemas.microsoft.com/office/powerpoint/2010/main" val="336137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49E6130F-B89A-1147-9A91-C0434F65D2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3241" y="877078"/>
            <a:ext cx="6986899" cy="4105469"/>
          </a:xfrm>
          <a:prstGeom prst="rect">
            <a:avLst/>
          </a:prstGeom>
        </p:spPr>
      </p:pic>
    </p:spTree>
    <p:extLst>
      <p:ext uri="{BB962C8B-B14F-4D97-AF65-F5344CB8AC3E}">
        <p14:creationId xmlns:p14="http://schemas.microsoft.com/office/powerpoint/2010/main" val="22314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Safe</a:t>
            </a:r>
            <a:r>
              <a:rPr lang="sv-SE" dirty="0"/>
              <a:t> system approach</a:t>
            </a:r>
          </a:p>
        </p:txBody>
      </p:sp>
      <p:sp>
        <p:nvSpPr>
          <p:cNvPr id="3" name="Platshållare för text 2"/>
          <p:cNvSpPr>
            <a:spLocks noGrp="1"/>
          </p:cNvSpPr>
          <p:nvPr>
            <p:ph type="body" sz="quarter" idx="12"/>
          </p:nvPr>
        </p:nvSpPr>
        <p:spPr/>
        <p:txBody>
          <a:bodyPr/>
          <a:lstStyle/>
          <a:p>
            <a:r>
              <a:rPr lang="sv-SE" dirty="0" err="1"/>
              <a:t>Assume</a:t>
            </a:r>
            <a:r>
              <a:rPr lang="sv-SE" dirty="0"/>
              <a:t> that </a:t>
            </a:r>
            <a:r>
              <a:rPr lang="sv-SE" dirty="0" err="1"/>
              <a:t>people</a:t>
            </a:r>
            <a:r>
              <a:rPr lang="sv-SE" dirty="0"/>
              <a:t> make </a:t>
            </a:r>
            <a:r>
              <a:rPr lang="sv-SE" dirty="0" err="1"/>
              <a:t>mistakes</a:t>
            </a:r>
            <a:endParaRPr lang="sv-SE" dirty="0"/>
          </a:p>
          <a:p>
            <a:r>
              <a:rPr lang="sv-SE" dirty="0" err="1"/>
              <a:t>Having</a:t>
            </a:r>
            <a:r>
              <a:rPr lang="sv-SE" dirty="0"/>
              <a:t> </a:t>
            </a:r>
            <a:r>
              <a:rPr lang="sv-SE" dirty="0" err="1"/>
              <a:t>safety</a:t>
            </a:r>
            <a:r>
              <a:rPr lang="sv-SE" dirty="0"/>
              <a:t> as a </a:t>
            </a:r>
            <a:r>
              <a:rPr lang="sv-SE" dirty="0" err="1"/>
              <a:t>boundary</a:t>
            </a:r>
            <a:r>
              <a:rPr lang="sv-SE" dirty="0"/>
              <a:t> </a:t>
            </a:r>
            <a:r>
              <a:rPr lang="sv-SE" dirty="0" err="1"/>
              <a:t>condition</a:t>
            </a:r>
            <a:r>
              <a:rPr lang="sv-SE" dirty="0"/>
              <a:t> </a:t>
            </a:r>
            <a:r>
              <a:rPr lang="sv-SE" dirty="0" err="1"/>
              <a:t>based</a:t>
            </a:r>
            <a:r>
              <a:rPr lang="sv-SE" dirty="0"/>
              <a:t> on </a:t>
            </a:r>
            <a:r>
              <a:rPr lang="sv-SE" dirty="0" err="1"/>
              <a:t>biomechanical</a:t>
            </a:r>
            <a:r>
              <a:rPr lang="sv-SE" dirty="0"/>
              <a:t> </a:t>
            </a:r>
            <a:r>
              <a:rPr lang="sv-SE" dirty="0" err="1"/>
              <a:t>tolerences</a:t>
            </a:r>
            <a:r>
              <a:rPr lang="sv-SE" dirty="0"/>
              <a:t> for the human </a:t>
            </a:r>
            <a:r>
              <a:rPr lang="sv-SE" dirty="0" err="1"/>
              <a:t>body</a:t>
            </a:r>
            <a:endParaRPr lang="sv-SE" dirty="0"/>
          </a:p>
          <a:p>
            <a:r>
              <a:rPr lang="sv-SE" dirty="0"/>
              <a:t>Best </a:t>
            </a:r>
            <a:r>
              <a:rPr lang="sv-SE" dirty="0" err="1"/>
              <a:t>practice</a:t>
            </a:r>
            <a:endParaRPr lang="sv-SE" dirty="0"/>
          </a:p>
          <a:p>
            <a:endParaRPr lang="sv-SE" dirty="0"/>
          </a:p>
        </p:txBody>
      </p:sp>
    </p:spTree>
    <p:extLst>
      <p:ext uri="{BB962C8B-B14F-4D97-AF65-F5344CB8AC3E}">
        <p14:creationId xmlns:p14="http://schemas.microsoft.com/office/powerpoint/2010/main" val="3033916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7709"/>
            <a:ext cx="12469091" cy="6913418"/>
          </a:xfrm>
          <a:prstGeom prst="rect">
            <a:avLst/>
          </a:prstGeom>
        </p:spPr>
      </p:pic>
      <p:pic>
        <p:nvPicPr>
          <p:cNvPr id="6" name="Bildobjekt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8665" y="-1336"/>
            <a:ext cx="1514670" cy="757336"/>
          </a:xfrm>
          <a:prstGeom prst="rect">
            <a:avLst/>
          </a:prstGeom>
        </p:spPr>
      </p:pic>
    </p:spTree>
    <p:extLst>
      <p:ext uri="{BB962C8B-B14F-4D97-AF65-F5344CB8AC3E}">
        <p14:creationId xmlns:p14="http://schemas.microsoft.com/office/powerpoint/2010/main" val="2674071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SAFER_ppt_template_1 2017">
  <a:themeElements>
    <a:clrScheme name="Galleri">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a snitt" id="{167D2770-CE0D-1148-876B-D19073C8DB34}" vid="{0751C737-27E9-0A40-B4D1-F507D92DBFE6}"/>
    </a:ext>
  </a:extLst>
</a:theme>
</file>

<file path=ppt/theme/theme4.xml><?xml version="1.0" encoding="utf-8"?>
<a:theme xmlns:a="http://schemas.openxmlformats.org/drawingml/2006/main" name="Rubrik med logg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0971F6B-2E0E-4396-8EB5-8D30FD8344A3}" vid="{E4365195-2222-447E-85D5-E2E80D21DC30}"/>
    </a:ext>
  </a:extLst>
</a:theme>
</file>

<file path=ppt/theme/theme5.xml><?xml version="1.0" encoding="utf-8"?>
<a:theme xmlns:a="http://schemas.openxmlformats.org/drawingml/2006/main" name="Rubrik med logga, titel, datum och sidnr">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0971F6B-2E0E-4396-8EB5-8D30FD8344A3}" vid="{BE482BF7-60C6-4C91-8161-795FAB4CA51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2975</TotalTime>
  <Words>1387</Words>
  <Application>Microsoft Macintosh PowerPoint</Application>
  <PresentationFormat>Widescreen</PresentationFormat>
  <Paragraphs>128</Paragraphs>
  <Slides>32</Slides>
  <Notes>15</Notes>
  <HiddenSlides>3</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32</vt:i4>
      </vt:variant>
    </vt:vector>
  </HeadingPairs>
  <TitlesOfParts>
    <vt:vector size="48" baseType="lpstr">
      <vt:lpstr>Arial</vt:lpstr>
      <vt:lpstr>Calibri</vt:lpstr>
      <vt:lpstr>Calibri Light</vt:lpstr>
      <vt:lpstr>Cambria</vt:lpstr>
      <vt:lpstr>Courier New</vt:lpstr>
      <vt:lpstr>Helvetica</vt:lpstr>
      <vt:lpstr>Helvetica Light</vt:lpstr>
      <vt:lpstr>Merriweather</vt:lpstr>
      <vt:lpstr>Montserrat Fet</vt:lpstr>
      <vt:lpstr>Open Sans</vt:lpstr>
      <vt:lpstr>Wingdings</vt:lpstr>
      <vt:lpstr>Office Theme</vt:lpstr>
      <vt:lpstr>White</vt:lpstr>
      <vt:lpstr>SAFER_ppt_template_1 2017</vt:lpstr>
      <vt:lpstr>Rubrik med logga</vt:lpstr>
      <vt:lpstr>Rubrik med logga, titel, datum och sidnr</vt:lpstr>
      <vt:lpstr>PowerPoint Presentation</vt:lpstr>
      <vt:lpstr>PowerPoint Presentation</vt:lpstr>
      <vt:lpstr>PowerPoint Presentation</vt:lpstr>
      <vt:lpstr>PowerPoint Presentation</vt:lpstr>
      <vt:lpstr>PowerPoint Presentation</vt:lpstr>
      <vt:lpstr>Global fatalities during 2000–2018</vt:lpstr>
      <vt:lpstr>PowerPoint Presentation</vt:lpstr>
      <vt:lpstr>Safe system approach</vt:lpstr>
      <vt:lpstr>PowerPoint Presentation</vt:lpstr>
      <vt:lpstr>Evolution of the global road safety work</vt:lpstr>
      <vt:lpstr>PowerPoint Presentation</vt:lpstr>
      <vt:lpstr>Stockholm declaration</vt:lpstr>
      <vt:lpstr>Saving lives beyond 2020  – Recommendations from the international Academic Group</vt:lpstr>
      <vt:lpstr>The traffic pyramid in cities</vt:lpstr>
      <vt:lpstr>Modal shift</vt:lpstr>
      <vt:lpstr>PowerPoint Presentation</vt:lpstr>
      <vt:lpstr>PowerPoint Presentation</vt:lpstr>
      <vt:lpstr>PowerPoint Presentation</vt:lpstr>
      <vt:lpstr>PowerPoint Presentation</vt:lpstr>
      <vt:lpstr>#1 Sustainable Practices and Reporting</vt:lpstr>
      <vt:lpstr> #2 Procurement</vt:lpstr>
      <vt:lpstr>#3 Modal Shift</vt:lpstr>
      <vt:lpstr>#4 Child and Youth health</vt:lpstr>
      <vt:lpstr> #5 Infrastructure</vt:lpstr>
      <vt:lpstr>#6 Safe Vehicles across the Globe</vt:lpstr>
      <vt:lpstr>#7 Zero Speeding</vt:lpstr>
      <vt:lpstr>#8 30 km/h</vt:lpstr>
      <vt:lpstr>#9 Technology</vt:lpstr>
      <vt:lpstr>SOME KEY ACTIVITES FORWARD – SAFER PLATFORM Where do we go from here?</vt:lpstr>
      <vt:lpstr>Research challenges and recommendations to the traffic safety research community </vt:lpstr>
      <vt:lpstr>SUMMARY</vt:lpstr>
      <vt:lpstr>MANY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Malin Levin</dc:creator>
  <cp:lastModifiedBy>Magnus Granström</cp:lastModifiedBy>
  <cp:revision>36</cp:revision>
  <dcterms:created xsi:type="dcterms:W3CDTF">2020-04-30T09:36:34Z</dcterms:created>
  <dcterms:modified xsi:type="dcterms:W3CDTF">2020-09-15T12:58:32Z</dcterms:modified>
</cp:coreProperties>
</file>