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9" r:id="rId4"/>
  </p:sldMasterIdLst>
  <p:notesMasterIdLst>
    <p:notesMasterId r:id="rId8"/>
  </p:notesMasterIdLst>
  <p:handoutMasterIdLst>
    <p:handoutMasterId r:id="rId9"/>
  </p:handoutMasterIdLst>
  <p:sldIdLst>
    <p:sldId id="371" r:id="rId5"/>
    <p:sldId id="482" r:id="rId6"/>
    <p:sldId id="483" r:id="rId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16" userDrawn="1">
          <p15:clr>
            <a:srgbClr val="A4A3A4"/>
          </p15:clr>
        </p15:guide>
        <p15:guide id="2" pos="121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A9F0D"/>
    <a:srgbClr val="E8A82F"/>
    <a:srgbClr val="93B15C"/>
    <a:srgbClr val="99CC00"/>
    <a:srgbClr val="EFCA39"/>
    <a:srgbClr val="F2C62F"/>
    <a:srgbClr val="889D0D"/>
    <a:srgbClr val="E1B300"/>
    <a:srgbClr val="FAEDBC"/>
    <a:srgbClr val="F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665" autoAdjust="0"/>
  </p:normalViewPr>
  <p:slideViewPr>
    <p:cSldViewPr>
      <p:cViewPr varScale="1">
        <p:scale>
          <a:sx n="121" d="100"/>
          <a:sy n="121" d="100"/>
        </p:scale>
        <p:origin x="-114" y="-132"/>
      </p:cViewPr>
      <p:guideLst>
        <p:guide orient="horz" pos="816"/>
        <p:guide pos="1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306" y="-132"/>
      </p:cViewPr>
      <p:guideLst>
        <p:guide orient="horz" pos="3126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73" cy="496095"/>
          </a:xfrm>
          <a:prstGeom prst="rect">
            <a:avLst/>
          </a:prstGeom>
        </p:spPr>
        <p:txBody>
          <a:bodyPr vert="horz" lIns="91246" tIns="45624" rIns="91246" bIns="45624" rtlCol="0"/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1118" y="0"/>
            <a:ext cx="2944972" cy="496095"/>
          </a:xfrm>
          <a:prstGeom prst="rect">
            <a:avLst/>
          </a:prstGeom>
        </p:spPr>
        <p:txBody>
          <a:bodyPr vert="horz" lIns="91246" tIns="45624" rIns="91246" bIns="45624" rtlCol="0"/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17A458-D889-4768-B8E8-2C1559890609}" type="datetimeFigureOut">
              <a:rPr lang="sv-SE"/>
              <a:pPr>
                <a:defRPr/>
              </a:pPr>
              <a:t>2018-01-16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960"/>
            <a:ext cx="2944973" cy="496094"/>
          </a:xfrm>
          <a:prstGeom prst="rect">
            <a:avLst/>
          </a:prstGeom>
        </p:spPr>
        <p:txBody>
          <a:bodyPr vert="horz" lIns="91246" tIns="45624" rIns="91246" bIns="45624" rtlCol="0" anchor="b"/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1118" y="9428960"/>
            <a:ext cx="2944972" cy="496094"/>
          </a:xfrm>
          <a:prstGeom prst="rect">
            <a:avLst/>
          </a:prstGeom>
        </p:spPr>
        <p:txBody>
          <a:bodyPr vert="horz" lIns="91246" tIns="45624" rIns="91246" bIns="45624" rtlCol="0" anchor="b"/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BB7CE28-3FE0-4685-A143-9C75ABA0401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8163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6" tIns="45624" rIns="91246" bIns="4562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03" y="0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6" tIns="45624" rIns="91246" bIns="4562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2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6" y="4715274"/>
            <a:ext cx="4985384" cy="44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6" tIns="45624" rIns="91246" bIns="45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0"/>
            <a:r>
              <a:rPr lang="sv-SE" smtClean="0"/>
              <a:t>Nivå två</a:t>
            </a:r>
          </a:p>
          <a:p>
            <a:pPr lvl="0"/>
            <a:r>
              <a:rPr lang="sv-SE" smtClean="0"/>
              <a:t>Nivå tre</a:t>
            </a:r>
          </a:p>
          <a:p>
            <a:pPr lvl="0"/>
            <a:r>
              <a:rPr lang="sv-SE" smtClean="0"/>
              <a:t>Nivå fyra</a:t>
            </a:r>
          </a:p>
          <a:p>
            <a:pPr lvl="0"/>
            <a:r>
              <a:rPr lang="sv-SE" smtClean="0"/>
              <a:t>Nivå fem</a:t>
            </a:r>
          </a:p>
        </p:txBody>
      </p:sp>
      <p:sp>
        <p:nvSpPr>
          <p:cNvPr id="472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543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6" tIns="45624" rIns="91246" bIns="4562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72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03" y="9430543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6" tIns="45624" rIns="91246" bIns="4562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2C804DC-4615-40E7-9B01-0D07E52CEE2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0248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Platshållare för anteckningar 2"/>
          <p:cNvSpPr>
            <a:spLocks noGrp="1"/>
          </p:cNvSpPr>
          <p:nvPr>
            <p:ph type="body" idx="1"/>
          </p:nvPr>
        </p:nvSpPr>
        <p:spPr bwMode="auto">
          <a:xfrm>
            <a:off x="906146" y="4715274"/>
            <a:ext cx="4985384" cy="44664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46" tIns="45624" rIns="91246" bIns="45624"/>
          <a:lstStyle/>
          <a:p>
            <a:pPr>
              <a:spcBef>
                <a:spcPct val="0"/>
              </a:spcBef>
            </a:pPr>
            <a:endParaRPr kumimoji="0" lang="sv-SE" sz="2400" dirty="0">
              <a:latin typeface="Times New Roman" pitchFamily="1" charset="0"/>
            </a:endParaRPr>
          </a:p>
        </p:txBody>
      </p:sp>
      <p:sp>
        <p:nvSpPr>
          <p:cNvPr id="102404" name="Platshållare för bildnummer 3"/>
          <p:cNvSpPr txBox="1">
            <a:spLocks noGrp="1"/>
          </p:cNvSpPr>
          <p:nvPr/>
        </p:nvSpPr>
        <p:spPr bwMode="auto">
          <a:xfrm>
            <a:off x="3852703" y="9430543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46" tIns="45624" rIns="91246" bIns="45624" anchor="b"/>
          <a:lstStyle/>
          <a:p>
            <a:pPr algn="r"/>
            <a:fld id="{21090399-13C8-4833-A737-009295C7BE5B}" type="slidenum">
              <a:rPr lang="sv-SE" sz="1200"/>
              <a:pPr algn="r"/>
              <a:t>1</a:t>
            </a:fld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28108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7715" y="3676664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 hasCustomPrompt="1"/>
          </p:nvPr>
        </p:nvSpPr>
        <p:spPr>
          <a:xfrm>
            <a:off x="1047715" y="2286000"/>
            <a:ext cx="942981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0" y="500054"/>
            <a:ext cx="6762755" cy="1714501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1060451" y="63500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Trade Gothic LT Std Light"/>
              </a:rPr>
              <a:t>BILD </a:t>
            </a:r>
            <a:fld id="{CB06474E-00D4-49E7-88AB-A281040FF1BE}" type="slidenum">
              <a:rPr lang="en-US">
                <a:latin typeface="Trade Gothic LT Std Light"/>
              </a:rPr>
              <a:pPr>
                <a:defRPr/>
              </a:pPr>
              <a:t>‹#›</a:t>
            </a:fld>
            <a:endParaRPr lang="en-US">
              <a:latin typeface="Trade Gothic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3069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1047715" y="1857364"/>
            <a:ext cx="9620317" cy="3900501"/>
          </a:xfrm>
        </p:spPr>
        <p:txBody>
          <a:bodyPr/>
          <a:lstStyle>
            <a:lvl1pPr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 algn="l">
              <a:buClr>
                <a:srgbClr val="EFCA39"/>
              </a:buClr>
              <a:buFont typeface="Wingdings" pitchFamily="2" charset="2"/>
              <a:buChar char="§"/>
              <a:defRPr sz="2400"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060435" y="635002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rade Gothic LT Std Light" pitchFamily="50" charset="0"/>
              </a:defRPr>
            </a:lvl1pPr>
          </a:lstStyle>
          <a:p>
            <a:r>
              <a:rPr lang="en-US" dirty="0" smtClean="0"/>
              <a:t> BILD </a:t>
            </a:r>
            <a:fld id="{91974DF9-AD47-4691-BA21-BBFCE3637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BILD </a:t>
            </a:r>
            <a:fld id="{91974DF9-AD47-4691-BA21-BBFCE3637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latshållare för rubrik 1"/>
          <p:cNvSpPr>
            <a:spLocks noGrp="1"/>
          </p:cNvSpPr>
          <p:nvPr>
            <p:ph type="title"/>
          </p:nvPr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7715" y="1885954"/>
            <a:ext cx="9620317" cy="3900501"/>
          </a:xfrm>
        </p:spPr>
        <p:txBody>
          <a:bodyPr/>
          <a:lstStyle>
            <a:lvl1pPr algn="l">
              <a:buClr>
                <a:srgbClr val="0048E0"/>
              </a:buClr>
              <a:buFont typeface="Wingdings" pitchFamily="2" charset="2"/>
              <a:buChar char="§"/>
              <a:defRPr sz="2400"/>
            </a:lvl1pPr>
            <a:lvl2pPr algn="l">
              <a:buClr>
                <a:srgbClr val="EFCA39"/>
              </a:buClr>
              <a:buFont typeface="Wingdings" pitchFamily="2" charset="2"/>
              <a:buChar char="§"/>
              <a:defRPr sz="2400"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rubrik 1"/>
          <p:cNvSpPr>
            <a:spLocks noGrp="1"/>
          </p:cNvSpPr>
          <p:nvPr>
            <p:ph type="title"/>
          </p:nvPr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47715" y="1600202"/>
            <a:ext cx="4476781" cy="3829063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lang="sv-SE" sz="24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0"/>
          </p:nvPr>
        </p:nvSpPr>
        <p:spPr>
          <a:xfrm>
            <a:off x="5905499" y="1600202"/>
            <a:ext cx="4476781" cy="3829063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lang="sv-SE" sz="24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7715" y="3676664"/>
            <a:ext cx="85344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047715" y="2286000"/>
            <a:ext cx="942981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0" y="500054"/>
            <a:ext cx="6762755" cy="1714501"/>
          </a:xfrm>
        </p:spPr>
        <p:txBody>
          <a:bodyPr rtlCol="0">
            <a:norm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184889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1047715" y="1857364"/>
            <a:ext cx="9620317" cy="3900501"/>
          </a:xfrm>
        </p:spPr>
        <p:txBody>
          <a:bodyPr/>
          <a:lstStyle>
            <a:lvl1pPr algn="l">
              <a:buClr>
                <a:srgbClr val="889D0D"/>
              </a:buClr>
              <a:buFont typeface="Wingdings" pitchFamily="2" charset="2"/>
              <a:buChar char="§"/>
              <a:defRPr sz="2400"/>
            </a:lvl1pPr>
            <a:lvl2pPr algn="l">
              <a:buClr>
                <a:srgbClr val="E8A82F"/>
              </a:buClr>
              <a:buFont typeface="Wingdings" pitchFamily="2" charset="2"/>
              <a:buChar char="§"/>
              <a:defRPr sz="2400"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8362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/>
          <p:cNvSpPr>
            <a:spLocks noGrp="1"/>
          </p:cNvSpPr>
          <p:nvPr>
            <p:ph type="title"/>
          </p:nvPr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35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7715" y="1885954"/>
            <a:ext cx="9620317" cy="3900501"/>
          </a:xfrm>
        </p:spPr>
        <p:txBody>
          <a:bodyPr/>
          <a:lstStyle>
            <a:lvl1pPr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 algn="l">
              <a:buClr>
                <a:srgbClr val="EFCA39"/>
              </a:buClr>
              <a:buFont typeface="Wingdings" pitchFamily="2" charset="2"/>
              <a:buChar char="§"/>
              <a:defRPr sz="2400"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rubrik 1"/>
          <p:cNvSpPr>
            <a:spLocks noGrp="1"/>
          </p:cNvSpPr>
          <p:nvPr>
            <p:ph type="title"/>
          </p:nvPr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14409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7715" y="1600202"/>
            <a:ext cx="94298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19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060435" y="6429397"/>
            <a:ext cx="2844800" cy="3651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 BILD </a:t>
            </a:r>
            <a:fld id="{91974DF9-AD47-4691-BA21-BBFCE3637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Platshållare för rubrik 1"/>
          <p:cNvSpPr>
            <a:spLocks noGrp="1"/>
          </p:cNvSpPr>
          <p:nvPr>
            <p:ph type="title"/>
          </p:nvPr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53" r:id="rId2"/>
    <p:sldLayoutId id="2147484654" r:id="rId3"/>
    <p:sldLayoutId id="2147484631" r:id="rId4"/>
    <p:sldLayoutId id="2147484633" r:id="rId5"/>
    <p:sldLayoutId id="2147484656" r:id="rId6"/>
    <p:sldLayoutId id="2147484657" r:id="rId7"/>
    <p:sldLayoutId id="2147484658" r:id="rId8"/>
    <p:sldLayoutId id="2147484659" r:id="rId9"/>
    <p:sldLayoutId id="2147484662" r:id="rId10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lang="sv-SE" sz="3600" kern="1200" dirty="0" smtClean="0">
          <a:solidFill>
            <a:srgbClr val="889D0D"/>
          </a:solidFill>
          <a:latin typeface="Calibri" pitchFamily="34" charset="0"/>
          <a:ea typeface="+mn-ea"/>
          <a:cs typeface="Arial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Tx/>
        <a:buFont typeface="Arial" pitchFamily="34" charset="0"/>
        <a:buNone/>
        <a:defRPr lang="sv-SE" sz="2400" kern="120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2C62F"/>
        </a:buClr>
        <a:buFont typeface="Wingdings" pitchFamily="2" charset="2"/>
        <a:buChar char="§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89D0D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427" cy="299695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"/>
          <a:stretch/>
        </p:blipFill>
        <p:spPr>
          <a:xfrm>
            <a:off x="4495427" y="0"/>
            <a:ext cx="2002721" cy="299695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8148" y="1498476"/>
            <a:ext cx="2832657" cy="149847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8"/>
          <a:stretch/>
        </p:blipFill>
        <p:spPr>
          <a:xfrm>
            <a:off x="6498148" y="-72012"/>
            <a:ext cx="2832329" cy="1570488"/>
          </a:xfrm>
          <a:prstGeom prst="rect">
            <a:avLst/>
          </a:prstGeom>
        </p:spPr>
      </p:pic>
      <p:sp>
        <p:nvSpPr>
          <p:cNvPr id="13" name="Rubrik 14"/>
          <p:cNvSpPr txBox="1">
            <a:spLocks/>
          </p:cNvSpPr>
          <p:nvPr/>
        </p:nvSpPr>
        <p:spPr>
          <a:xfrm>
            <a:off x="1595500" y="3904407"/>
            <a:ext cx="7532035" cy="1470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r>
              <a:rPr lang="sv-SE" dirty="0" smtClean="0">
                <a:cs typeface="Calibri" pitchFamily="34" charset="0"/>
              </a:rPr>
              <a:t>Kommunikation för er </a:t>
            </a:r>
            <a:r>
              <a:rPr lang="sv-SE" dirty="0" err="1" smtClean="0">
                <a:cs typeface="Calibri" pitchFamily="34" charset="0"/>
              </a:rPr>
              <a:t>ToD</a:t>
            </a:r>
            <a:r>
              <a:rPr lang="sv-SE" dirty="0" smtClean="0">
                <a:cs typeface="Calibri" pitchFamily="34" charset="0"/>
              </a:rPr>
              <a:t>-miljö</a:t>
            </a:r>
            <a:r>
              <a:rPr lang="sv-SE" dirty="0" smtClean="0">
                <a:cs typeface="Calibri" pitchFamily="34" charset="0"/>
              </a:rPr>
              <a:t/>
            </a:r>
            <a:br>
              <a:rPr lang="sv-SE" dirty="0" smtClean="0">
                <a:cs typeface="Calibri" pitchFamily="34" charset="0"/>
              </a:rPr>
            </a:br>
            <a:r>
              <a:rPr lang="sv-SE" sz="2400" dirty="0" smtClean="0">
                <a:solidFill>
                  <a:schemeClr val="tx1"/>
                </a:solidFill>
                <a:cs typeface="Calibri" pitchFamily="34" charset="0"/>
              </a:rPr>
              <a:t>Hur du skapar: intresse, kontakt och affärer för </a:t>
            </a:r>
            <a:r>
              <a:rPr lang="sv-SE" sz="2400" dirty="0">
                <a:solidFill>
                  <a:schemeClr val="tx1"/>
                </a:solidFill>
                <a:cs typeface="Calibri" pitchFamily="34" charset="0"/>
              </a:rPr>
              <a:t>din T&amp;D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79476" y="2024844"/>
            <a:ext cx="7560840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/>
              <a:t>Förutsättning: Du vet </a:t>
            </a:r>
            <a:r>
              <a:rPr lang="sv-SE" b="1" dirty="0"/>
              <a:t>ditt erbjudande till kund</a:t>
            </a:r>
            <a:r>
              <a:rPr lang="sv-SE" dirty="0"/>
              <a:t>. Kanske genom att ha gått utbildningsmodulen ’Erbjudande och säljprocess</a:t>
            </a:r>
            <a:r>
              <a:rPr lang="sv-SE" dirty="0" smtClean="0"/>
              <a:t>’.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 smtClean="0"/>
              <a:t>För vet du inte vad du säljer, kommer inte kunden förstå vad de ska köpa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Hur du skapar förutsättningar för att ’rätt’ personer förstår saker ’rätt’.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9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9" y="3661457"/>
            <a:ext cx="4148138" cy="233332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7714" y="274638"/>
            <a:ext cx="9476777" cy="922114"/>
          </a:xfrm>
        </p:spPr>
        <p:txBody>
          <a:bodyPr>
            <a:normAutofit/>
          </a:bodyPr>
          <a:lstStyle/>
          <a:p>
            <a:pPr marL="180975" indent="-180975"/>
            <a:r>
              <a:rPr lang="sv-SE" dirty="0" smtClean="0"/>
              <a:t>Målet för modulen:</a:t>
            </a:r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1091444" y="1074510"/>
            <a:ext cx="7524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sv-SE" dirty="0"/>
              <a:t>Hur </a:t>
            </a:r>
            <a:r>
              <a:rPr lang="sv-SE" dirty="0" smtClean="0"/>
              <a:t>skapa maximal räckvidd, samt intresse, till </a:t>
            </a:r>
            <a:r>
              <a:rPr lang="sv-SE" dirty="0"/>
              <a:t>rätt </a:t>
            </a:r>
            <a:r>
              <a:rPr lang="sv-SE" dirty="0" smtClean="0"/>
              <a:t>personer vid kommunikationsinsatser.</a:t>
            </a:r>
          </a:p>
          <a:p>
            <a:pPr marL="342900" indent="-342900">
              <a:buFontTx/>
              <a:buChar char="-"/>
            </a:pPr>
            <a:r>
              <a:rPr lang="sv-SE" dirty="0" smtClean="0"/>
              <a:t>Ett </a:t>
            </a:r>
            <a:r>
              <a:rPr lang="sv-SE" dirty="0"/>
              <a:t>utkast till en plan, på vad och hur du skall kommunicera, samt när. </a:t>
            </a:r>
            <a:endParaRPr lang="sv-SE" dirty="0" smtClean="0"/>
          </a:p>
        </p:txBody>
      </p:sp>
      <p:pic>
        <p:nvPicPr>
          <p:cNvPr id="7" name="Bildobjekt 4"/>
          <p:cNvPicPr>
            <a:picLocks noGrp="1" noChangeAspect="1"/>
          </p:cNvPicPr>
          <p:nvPr>
            <p:ph sz="half" idx="10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" r="2351" b="-5822"/>
          <a:stretch/>
        </p:blipFill>
        <p:spPr>
          <a:xfrm>
            <a:off x="5915980" y="3646971"/>
            <a:ext cx="3924436" cy="2517895"/>
          </a:xfrm>
          <a:prstGeom prst="rect">
            <a:avLst/>
          </a:prstGeom>
        </p:spPr>
      </p:pic>
      <p:sp>
        <p:nvSpPr>
          <p:cNvPr id="9" name="Rubrik 1"/>
          <p:cNvSpPr txBox="1">
            <a:spLocks/>
          </p:cNvSpPr>
          <p:nvPr/>
        </p:nvSpPr>
        <p:spPr bwMode="black">
          <a:xfrm>
            <a:off x="2675620" y="3000648"/>
            <a:ext cx="5940660" cy="4674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/>
              <a:t>”Nytt användningsområde för skogen!”</a:t>
            </a:r>
            <a:endParaRPr lang="sv-SE" sz="1800" b="0" dirty="0"/>
          </a:p>
        </p:txBody>
      </p:sp>
      <p:sp>
        <p:nvSpPr>
          <p:cNvPr id="10" name="Rectangle 9"/>
          <p:cNvSpPr/>
          <p:nvPr/>
        </p:nvSpPr>
        <p:spPr>
          <a:xfrm>
            <a:off x="551384" y="2818879"/>
            <a:ext cx="9649072" cy="3778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/>
          <p:cNvSpPr txBox="1">
            <a:spLocks/>
          </p:cNvSpPr>
          <p:nvPr/>
        </p:nvSpPr>
        <p:spPr bwMode="black">
          <a:xfrm>
            <a:off x="3467708" y="6209729"/>
            <a:ext cx="3888432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0" dirty="0" smtClean="0"/>
              <a:t>Svampplockning eller tråd för kläder?</a:t>
            </a:r>
            <a:endParaRPr lang="sv-SE" sz="1800" b="0" dirty="0"/>
          </a:p>
        </p:txBody>
      </p:sp>
    </p:spTree>
    <p:extLst>
      <p:ext uri="{BB962C8B-B14F-4D97-AF65-F5344CB8AC3E}">
        <p14:creationId xmlns:p14="http://schemas.microsoft.com/office/powerpoint/2010/main" val="20850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SE_pptmall_b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passat 1">
      <a:majorFont>
        <a:latin typeface="Trade Gothic LT Std Light"/>
        <a:ea typeface=""/>
        <a:cs typeface=""/>
      </a:majorFont>
      <a:minorFont>
        <a:latin typeface="Trade Gothic LT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ISE_pptmall_bred" id="{999B286D-E984-45A2-876E-9F2854172A69}" vid="{F4A5BCF6-9C46-4FE7-8B9B-4958C7C5B4ED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81BB803FA1D847994448D1DD14F69A" ma:contentTypeVersion="4" ma:contentTypeDescription="Skapa ett nytt dokument." ma:contentTypeScope="" ma:versionID="2f301a2cc32a45e115a72129bf9cc085">
  <xsd:schema xmlns:xsd="http://www.w3.org/2001/XMLSchema" xmlns:xs="http://www.w3.org/2001/XMLSchema" xmlns:p="http://schemas.microsoft.com/office/2006/metadata/properties" xmlns:ns2="252e1e87-c590-4c20-ad80-0a5cb02ade5b" xmlns:ns3="46957d2f-25d6-434d-aedd-cc6e05ccad0d" targetNamespace="http://schemas.microsoft.com/office/2006/metadata/properties" ma:root="true" ma:fieldsID="a39d530f95bd9956e3029f269bc30445" ns2:_="" ns3:_="">
    <xsd:import namespace="252e1e87-c590-4c20-ad80-0a5cb02ade5b"/>
    <xsd:import namespace="46957d2f-25d6-434d-aedd-cc6e05ccad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e1e87-c590-4c20-ad80-0a5cb02ade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57d2f-25d6-434d-aedd-cc6e05cca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CDE070-2879-4FB8-A58A-18D1BBE7B8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63B009-2A66-4AE9-96F5-8E4210F77E03}"/>
</file>

<file path=customXml/itemProps3.xml><?xml version="1.0" encoding="utf-8"?>
<ds:datastoreItem xmlns:ds="http://schemas.openxmlformats.org/officeDocument/2006/customXml" ds:itemID="{E819888F-DDBF-4CD9-8CF8-4FE676D0B1A9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RISE_pptmall_bred</Template>
  <TotalTime>581</TotalTime>
  <Words>100</Words>
  <Application>Microsoft Office PowerPoint</Application>
  <PresentationFormat>Anpassad</PresentationFormat>
  <Paragraphs>11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4" baseType="lpstr">
      <vt:lpstr>RISE_pptmall_bred</vt:lpstr>
      <vt:lpstr>PowerPoint-presentation</vt:lpstr>
      <vt:lpstr>Hur du skapar förutsättningar för att ’rätt’ personer förstår saker ’rätt’.</vt:lpstr>
      <vt:lpstr>Målet för modulen:</vt:lpstr>
    </vt:vector>
  </TitlesOfParts>
  <Company>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Test &amp; Demo</dc:title>
  <dc:creator>Marie Elmqvist</dc:creator>
  <cp:lastModifiedBy>Magnus Olsson</cp:lastModifiedBy>
  <cp:revision>46</cp:revision>
  <cp:lastPrinted>2015-11-16T15:58:30Z</cp:lastPrinted>
  <dcterms:created xsi:type="dcterms:W3CDTF">2016-01-15T12:39:53Z</dcterms:created>
  <dcterms:modified xsi:type="dcterms:W3CDTF">2018-01-16T14:33:20Z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0x0101000D81BB803FA1D847994448D1DD14F69A</vt:lpwstr>
  </property>
</Properties>
</file>