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92" r:id="rId5"/>
    <p:sldId id="296" r:id="rId6"/>
    <p:sldId id="293" r:id="rId7"/>
    <p:sldId id="295" r:id="rId8"/>
    <p:sldId id="297" r:id="rId9"/>
  </p:sldIdLst>
  <p:sldSz cx="9144000" cy="6858000" type="screen4x3"/>
  <p:notesSz cx="6797675" cy="9926638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orient="horz" pos="343">
          <p15:clr>
            <a:srgbClr val="A4A3A4"/>
          </p15:clr>
        </p15:guide>
        <p15:guide id="3" orient="horz" pos="702">
          <p15:clr>
            <a:srgbClr val="A4A3A4"/>
          </p15:clr>
        </p15:guide>
        <p15:guide id="4" orient="horz" pos="3539">
          <p15:clr>
            <a:srgbClr val="A4A3A4"/>
          </p15:clr>
        </p15:guide>
        <p15:guide id="5" orient="horz" pos="4159">
          <p15:clr>
            <a:srgbClr val="A4A3A4"/>
          </p15:clr>
        </p15:guide>
        <p15:guide id="6" orient="horz" pos="4212">
          <p15:clr>
            <a:srgbClr val="A4A3A4"/>
          </p15:clr>
        </p15:guide>
        <p15:guide id="7" orient="horz" pos="4246">
          <p15:clr>
            <a:srgbClr val="A4A3A4"/>
          </p15:clr>
        </p15:guide>
        <p15:guide id="8" orient="horz" pos="235">
          <p15:clr>
            <a:srgbClr val="A4A3A4"/>
          </p15:clr>
        </p15:guide>
        <p15:guide id="9" pos="2880">
          <p15:clr>
            <a:srgbClr val="A4A3A4"/>
          </p15:clr>
        </p15:guide>
        <p15:guide id="10" pos="340">
          <p15:clr>
            <a:srgbClr val="A4A3A4"/>
          </p15:clr>
        </p15:guide>
        <p15:guide id="11" pos="2768">
          <p15:clr>
            <a:srgbClr val="A4A3A4"/>
          </p15:clr>
        </p15:guide>
        <p15:guide id="12" pos="3000">
          <p15:clr>
            <a:srgbClr val="A4A3A4"/>
          </p15:clr>
        </p15:guide>
        <p15:guide id="13" pos="4630">
          <p15:clr>
            <a:srgbClr val="A4A3A4"/>
          </p15:clr>
        </p15:guide>
        <p15:guide id="14" pos="5430">
          <p15:clr>
            <a:srgbClr val="A4A3A4"/>
          </p15:clr>
        </p15:guide>
        <p15:guide id="15" orient="horz" pos="2614">
          <p15:clr>
            <a:srgbClr val="A4A3A4"/>
          </p15:clr>
        </p15:guide>
        <p15:guide id="16" orient="horz" pos="4319">
          <p15:clr>
            <a:srgbClr val="A4A3A4"/>
          </p15:clr>
        </p15:guide>
        <p15:guide id="17" orient="horz" pos="4156">
          <p15:clr>
            <a:srgbClr val="A4A3A4"/>
          </p15:clr>
        </p15:guide>
        <p15:guide id="18" orient="horz" pos="1602">
          <p15:clr>
            <a:srgbClr val="A4A3A4"/>
          </p15:clr>
        </p15:guide>
        <p15:guide id="19" orient="horz" pos="482">
          <p15:clr>
            <a:srgbClr val="A4A3A4"/>
          </p15:clr>
        </p15:guide>
        <p15:guide id="20" orient="horz" pos="370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87" autoAdjust="0"/>
    <p:restoredTop sz="94660"/>
  </p:normalViewPr>
  <p:slideViewPr>
    <p:cSldViewPr showGuides="1">
      <p:cViewPr varScale="1">
        <p:scale>
          <a:sx n="123" d="100"/>
          <a:sy n="123" d="100"/>
        </p:scale>
        <p:origin x="-1242" y="-90"/>
      </p:cViewPr>
      <p:guideLst>
        <p:guide orient="horz" pos="2160"/>
        <p:guide orient="horz" pos="343"/>
        <p:guide orient="horz" pos="702"/>
        <p:guide orient="horz" pos="3539"/>
        <p:guide orient="horz" pos="4159"/>
        <p:guide orient="horz" pos="4212"/>
        <p:guide orient="horz" pos="4246"/>
        <p:guide orient="horz" pos="235"/>
        <p:guide orient="horz" pos="2614"/>
        <p:guide orient="horz" pos="4319"/>
        <p:guide orient="horz" pos="4156"/>
        <p:guide orient="horz" pos="1602"/>
        <p:guide orient="horz" pos="482"/>
        <p:guide orient="horz" pos="3702"/>
        <p:guide pos="2880"/>
        <p:guide pos="340"/>
        <p:guide pos="2768"/>
        <p:guide pos="3000"/>
        <p:guide pos="4630"/>
        <p:guide pos="543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1860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13C28-AB1C-4570-B86E-D1FAAEE3A8AB}" type="datetimeFigureOut">
              <a:rPr lang="sv-SE" smtClean="0"/>
              <a:pPr/>
              <a:t>2018-01-04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77FC81-0806-41F7-B797-4790D7BE2F4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58264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84BC84-A123-4604-BCB1-FB5128FFDD03}" type="datetimeFigureOut">
              <a:rPr lang="sv-SE" smtClean="0"/>
              <a:pPr/>
              <a:t>2018-01-04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AA2807-8228-4087-89FD-AC48C95732A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2795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ledningsbild ljus bild - svar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bild 15"/>
          <p:cNvSpPr>
            <a:spLocks noGrp="1"/>
          </p:cNvSpPr>
          <p:nvPr>
            <p:ph type="pic" sz="quarter" idx="10"/>
          </p:nvPr>
        </p:nvSpPr>
        <p:spPr>
          <a:xfrm>
            <a:off x="0" y="-2"/>
            <a:ext cx="9144000" cy="5878800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1" name="Rubrik 20"/>
          <p:cNvSpPr>
            <a:spLocks noGrp="1"/>
          </p:cNvSpPr>
          <p:nvPr>
            <p:ph type="title"/>
          </p:nvPr>
        </p:nvSpPr>
        <p:spPr bwMode="black">
          <a:xfrm>
            <a:off x="756000" y="1341735"/>
            <a:ext cx="7920000" cy="1188000"/>
          </a:xfrm>
        </p:spPr>
        <p:txBody>
          <a:bodyPr anchor="b" anchorCtr="0"/>
          <a:lstStyle>
            <a:lvl1pPr>
              <a:defRPr sz="3600" cap="none" baseline="0"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6" hasCustomPrompt="1"/>
          </p:nvPr>
        </p:nvSpPr>
        <p:spPr>
          <a:xfrm>
            <a:off x="756000" y="3597357"/>
            <a:ext cx="5904458" cy="2880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 smtClean="0"/>
              <a:t>Presentatörens namn</a:t>
            </a:r>
            <a:endParaRPr lang="sv-SE" dirty="0"/>
          </a:p>
        </p:txBody>
      </p:sp>
      <p:sp>
        <p:nvSpPr>
          <p:cNvPr id="11" name="Platshållare för 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756000" y="3849357"/>
            <a:ext cx="5904458" cy="2880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 smtClean="0"/>
              <a:t>Presentatörens titel, e-postadress</a:t>
            </a:r>
            <a:endParaRPr lang="sv-SE" dirty="0"/>
          </a:p>
        </p:txBody>
      </p:sp>
      <p:sp>
        <p:nvSpPr>
          <p:cNvPr id="13" name="Platshållare för sidfot 3"/>
          <p:cNvSpPr>
            <a:spLocks noGrp="1"/>
          </p:cNvSpPr>
          <p:nvPr>
            <p:ph type="ftr" sz="quarter" idx="3"/>
          </p:nvPr>
        </p:nvSpPr>
        <p:spPr>
          <a:xfrm>
            <a:off x="755576" y="6613172"/>
            <a:ext cx="3780000" cy="1271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14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539552" y="6613172"/>
            <a:ext cx="216000" cy="12711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522C35-6AF0-4023-93FE-C73397D367E1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76000"/>
            <a:ext cx="540000" cy="6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5819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4 bilder och text  - vit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3999" cy="587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 smtClean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 bwMode="black">
          <a:xfrm>
            <a:off x="4762500" y="1600200"/>
            <a:ext cx="3852000" cy="400367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0"/>
          </p:nvPr>
        </p:nvSpPr>
        <p:spPr bwMode="black">
          <a:xfrm>
            <a:off x="518400" y="1600200"/>
            <a:ext cx="1872000" cy="1404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1"/>
          </p:nvPr>
        </p:nvSpPr>
        <p:spPr bwMode="black">
          <a:xfrm>
            <a:off x="518400" y="4624164"/>
            <a:ext cx="3854450" cy="993999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Platshållare för bild 8"/>
          <p:cNvSpPr>
            <a:spLocks noGrp="1"/>
          </p:cNvSpPr>
          <p:nvPr>
            <p:ph type="pic" sz="quarter" idx="12"/>
          </p:nvPr>
        </p:nvSpPr>
        <p:spPr bwMode="black">
          <a:xfrm>
            <a:off x="2530525" y="1600200"/>
            <a:ext cx="1872000" cy="1404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3" name="Platshållare för bild 8"/>
          <p:cNvSpPr>
            <a:spLocks noGrp="1"/>
          </p:cNvSpPr>
          <p:nvPr>
            <p:ph type="pic" sz="quarter" idx="13"/>
          </p:nvPr>
        </p:nvSpPr>
        <p:spPr bwMode="black">
          <a:xfrm>
            <a:off x="518400" y="3140968"/>
            <a:ext cx="1872000" cy="1404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4" name="Platshållare för bild 8"/>
          <p:cNvSpPr>
            <a:spLocks noGrp="1"/>
          </p:cNvSpPr>
          <p:nvPr>
            <p:ph type="pic" sz="quarter" idx="14"/>
          </p:nvPr>
        </p:nvSpPr>
        <p:spPr bwMode="black">
          <a:xfrm>
            <a:off x="2530525" y="3140968"/>
            <a:ext cx="1872000" cy="1404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F522C35-6AF0-4023-93FE-C73397D367E1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76000"/>
            <a:ext cx="540000" cy="6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308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, turkos bakgrun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7" name="Platshållare för sidfot 3"/>
          <p:cNvSpPr>
            <a:spLocks noGrp="1"/>
          </p:cNvSpPr>
          <p:nvPr>
            <p:ph type="ftr" sz="quarter" idx="3"/>
          </p:nvPr>
        </p:nvSpPr>
        <p:spPr>
          <a:xfrm>
            <a:off x="755576" y="6613172"/>
            <a:ext cx="3780000" cy="1271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18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539552" y="6613172"/>
            <a:ext cx="216000" cy="12711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522C35-6AF0-4023-93FE-C73397D367E1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76000"/>
            <a:ext cx="540000" cy="6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18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, vit bakgr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7" name="Platshållare för sidfot 3"/>
          <p:cNvSpPr>
            <a:spLocks noGrp="1"/>
          </p:cNvSpPr>
          <p:nvPr>
            <p:ph type="ftr" sz="quarter" idx="3"/>
          </p:nvPr>
        </p:nvSpPr>
        <p:spPr>
          <a:xfrm>
            <a:off x="755576" y="6613172"/>
            <a:ext cx="3780000" cy="1271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18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539552" y="6613172"/>
            <a:ext cx="216000" cy="12711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522C35-6AF0-4023-93FE-C73397D367E1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76000"/>
            <a:ext cx="540000" cy="6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315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vå Tabelldelar - vit bakgrun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6" name="Platshållare för tabell 5"/>
          <p:cNvSpPr>
            <a:spLocks noGrp="1"/>
          </p:cNvSpPr>
          <p:nvPr>
            <p:ph type="tbl" sz="quarter" idx="10"/>
          </p:nvPr>
        </p:nvSpPr>
        <p:spPr>
          <a:xfrm>
            <a:off x="518400" y="1602000"/>
            <a:ext cx="3852000" cy="4003200"/>
          </a:xfrm>
        </p:spPr>
        <p:txBody>
          <a:bodyPr/>
          <a:lstStyle/>
          <a:p>
            <a:r>
              <a:rPr lang="sv-SE" smtClean="0"/>
              <a:t>Klicka på ikonen för att lägga till en tabell</a:t>
            </a:r>
            <a:endParaRPr lang="sv-SE"/>
          </a:p>
        </p:txBody>
      </p:sp>
      <p:sp>
        <p:nvSpPr>
          <p:cNvPr id="8" name="Platshållare för tabell 7"/>
          <p:cNvSpPr>
            <a:spLocks noGrp="1"/>
          </p:cNvSpPr>
          <p:nvPr>
            <p:ph type="tbl" sz="quarter" idx="11"/>
          </p:nvPr>
        </p:nvSpPr>
        <p:spPr>
          <a:xfrm>
            <a:off x="4762800" y="1602000"/>
            <a:ext cx="3852000" cy="4003200"/>
          </a:xfrm>
        </p:spPr>
        <p:txBody>
          <a:bodyPr/>
          <a:lstStyle/>
          <a:p>
            <a:r>
              <a:rPr lang="sv-SE" smtClean="0"/>
              <a:t>Klicka på ikonen för att lägga till en tabell</a:t>
            </a:r>
            <a:endParaRPr lang="sv-SE" dirty="0"/>
          </a:p>
        </p:txBody>
      </p:sp>
      <p:sp>
        <p:nvSpPr>
          <p:cNvPr id="15" name="Platshållare för sidfot 3"/>
          <p:cNvSpPr>
            <a:spLocks noGrp="1"/>
          </p:cNvSpPr>
          <p:nvPr>
            <p:ph type="ftr" sz="quarter" idx="3"/>
          </p:nvPr>
        </p:nvSpPr>
        <p:spPr>
          <a:xfrm>
            <a:off x="755576" y="6613172"/>
            <a:ext cx="3780000" cy="1271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16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539552" y="6613172"/>
            <a:ext cx="216000" cy="12711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522C35-6AF0-4023-93FE-C73397D367E1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76000"/>
            <a:ext cx="540000" cy="6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7587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ningsbild mörk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bild 15"/>
          <p:cNvSpPr>
            <a:spLocks noGrp="1"/>
          </p:cNvSpPr>
          <p:nvPr>
            <p:ph type="pic" sz="quarter" idx="10"/>
          </p:nvPr>
        </p:nvSpPr>
        <p:spPr>
          <a:xfrm>
            <a:off x="0" y="-2"/>
            <a:ext cx="9144000" cy="5878800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1" name="Rubrik 20"/>
          <p:cNvSpPr>
            <a:spLocks noGrp="1"/>
          </p:cNvSpPr>
          <p:nvPr>
            <p:ph type="title"/>
          </p:nvPr>
        </p:nvSpPr>
        <p:spPr bwMode="black">
          <a:xfrm>
            <a:off x="4572000" y="1411200"/>
            <a:ext cx="3841891" cy="1143000"/>
          </a:xfrm>
        </p:spPr>
        <p:txBody>
          <a:bodyPr anchor="b" anchorCtr="0"/>
          <a:lstStyle>
            <a:lvl1pPr>
              <a:defRPr sz="1800" cap="none" baseline="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1" name="Platshållare för sidfot 3"/>
          <p:cNvSpPr>
            <a:spLocks noGrp="1"/>
          </p:cNvSpPr>
          <p:nvPr>
            <p:ph type="ftr" sz="quarter" idx="3"/>
          </p:nvPr>
        </p:nvSpPr>
        <p:spPr>
          <a:xfrm>
            <a:off x="755576" y="6613172"/>
            <a:ext cx="3780000" cy="1271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12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539552" y="6613172"/>
            <a:ext cx="216000" cy="12711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522C35-6AF0-4023-93FE-C73397D367E1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76000"/>
            <a:ext cx="540000" cy="6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6826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ningsbild lju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bild 15"/>
          <p:cNvSpPr>
            <a:spLocks noGrp="1"/>
          </p:cNvSpPr>
          <p:nvPr>
            <p:ph type="pic" sz="quarter" idx="10"/>
          </p:nvPr>
        </p:nvSpPr>
        <p:spPr>
          <a:xfrm>
            <a:off x="0" y="-2"/>
            <a:ext cx="9144000" cy="5878800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1" name="Rubrik 20"/>
          <p:cNvSpPr>
            <a:spLocks noGrp="1"/>
          </p:cNvSpPr>
          <p:nvPr>
            <p:ph type="title"/>
          </p:nvPr>
        </p:nvSpPr>
        <p:spPr bwMode="black">
          <a:xfrm>
            <a:off x="4572000" y="1411200"/>
            <a:ext cx="3841891" cy="1143000"/>
          </a:xfrm>
        </p:spPr>
        <p:txBody>
          <a:bodyPr anchor="b" anchorCtr="0"/>
          <a:lstStyle>
            <a:lvl1pPr>
              <a:defRPr sz="1800" cap="none" baseline="0"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1" name="Platshållare för sidfot 3"/>
          <p:cNvSpPr>
            <a:spLocks noGrp="1"/>
          </p:cNvSpPr>
          <p:nvPr>
            <p:ph type="ftr" sz="quarter" idx="3"/>
          </p:nvPr>
        </p:nvSpPr>
        <p:spPr>
          <a:xfrm>
            <a:off x="755576" y="6613172"/>
            <a:ext cx="3780000" cy="1271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12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539552" y="6613172"/>
            <a:ext cx="216000" cy="12711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522C35-6AF0-4023-93FE-C73397D367E1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76000"/>
            <a:ext cx="540000" cy="6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197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ledningsbild mörk bild - v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bild 15"/>
          <p:cNvSpPr>
            <a:spLocks noGrp="1"/>
          </p:cNvSpPr>
          <p:nvPr>
            <p:ph type="pic" sz="quarter" idx="10"/>
          </p:nvPr>
        </p:nvSpPr>
        <p:spPr>
          <a:xfrm>
            <a:off x="0" y="-2"/>
            <a:ext cx="9144000" cy="5878800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1" name="Rubrik 20"/>
          <p:cNvSpPr>
            <a:spLocks noGrp="1"/>
          </p:cNvSpPr>
          <p:nvPr>
            <p:ph type="title"/>
          </p:nvPr>
        </p:nvSpPr>
        <p:spPr bwMode="black">
          <a:xfrm>
            <a:off x="756000" y="1342800"/>
            <a:ext cx="7920000" cy="1198800"/>
          </a:xfrm>
        </p:spPr>
        <p:txBody>
          <a:bodyPr anchor="b" anchorCtr="0"/>
          <a:lstStyle>
            <a:lvl1pPr>
              <a:defRPr sz="3600" cap="none" baseline="0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6" hasCustomPrompt="1"/>
          </p:nvPr>
        </p:nvSpPr>
        <p:spPr>
          <a:xfrm>
            <a:off x="755774" y="3594792"/>
            <a:ext cx="5904458" cy="2880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 smtClean="0"/>
              <a:t>Presentatörens namn</a:t>
            </a:r>
            <a:endParaRPr lang="sv-SE" dirty="0"/>
          </a:p>
        </p:txBody>
      </p:sp>
      <p:sp>
        <p:nvSpPr>
          <p:cNvPr id="11" name="Platshållare för 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755774" y="3846784"/>
            <a:ext cx="5904458" cy="288000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 smtClean="0"/>
              <a:t>Presentatörens titel, e-postadress</a:t>
            </a:r>
          </a:p>
          <a:p>
            <a:pPr lvl="0"/>
            <a:endParaRPr lang="sv-SE" dirty="0"/>
          </a:p>
        </p:txBody>
      </p:sp>
      <p:sp>
        <p:nvSpPr>
          <p:cNvPr id="15" name="Platshållare för sidfot 3"/>
          <p:cNvSpPr>
            <a:spLocks noGrp="1"/>
          </p:cNvSpPr>
          <p:nvPr>
            <p:ph type="ftr" sz="quarter" idx="3"/>
          </p:nvPr>
        </p:nvSpPr>
        <p:spPr>
          <a:xfrm>
            <a:off x="755576" y="6613172"/>
            <a:ext cx="3780000" cy="1271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17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539552" y="6613172"/>
            <a:ext cx="216000" cy="12711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522C35-6AF0-4023-93FE-C73397D367E1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76000"/>
            <a:ext cx="540000" cy="6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164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, turkos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F522C35-6AF0-4023-93FE-C73397D367E1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2"/>
          <p:cNvSpPr>
            <a:spLocks noGrp="1"/>
          </p:cNvSpPr>
          <p:nvPr>
            <p:ph idx="1"/>
          </p:nvPr>
        </p:nvSpPr>
        <p:spPr bwMode="black">
          <a:xfrm>
            <a:off x="518864" y="1628775"/>
            <a:ext cx="8101261" cy="39750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35207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Rubrik och innehåll, vit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3" name="Platshållare för sidfot 3"/>
          <p:cNvSpPr>
            <a:spLocks noGrp="1"/>
          </p:cNvSpPr>
          <p:nvPr>
            <p:ph type="ftr" sz="quarter" idx="3"/>
          </p:nvPr>
        </p:nvSpPr>
        <p:spPr>
          <a:xfrm>
            <a:off x="755576" y="6613172"/>
            <a:ext cx="3780000" cy="1271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14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539552" y="6613172"/>
            <a:ext cx="216000" cy="12711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522C35-6AF0-4023-93FE-C73397D367E1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76000"/>
            <a:ext cx="540000" cy="6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70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, turkos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518400" y="1600200"/>
            <a:ext cx="3852000" cy="40036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852000" cy="40036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F522C35-6AF0-4023-93FE-C73397D367E1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3816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vå innehållsdelar, vit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 bwMode="black">
          <a:xfrm>
            <a:off x="518400" y="1600200"/>
            <a:ext cx="3852000" cy="400367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 bwMode="black">
          <a:xfrm>
            <a:off x="4762500" y="1600200"/>
            <a:ext cx="3852000" cy="400367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5" name="Platshållare för sidfot 3"/>
          <p:cNvSpPr>
            <a:spLocks noGrp="1"/>
          </p:cNvSpPr>
          <p:nvPr>
            <p:ph type="ftr" sz="quarter" idx="3"/>
          </p:nvPr>
        </p:nvSpPr>
        <p:spPr>
          <a:xfrm>
            <a:off x="755576" y="6613172"/>
            <a:ext cx="3780000" cy="1271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16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539552" y="6613172"/>
            <a:ext cx="216000" cy="12711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522C35-6AF0-4023-93FE-C73397D367E1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76000"/>
            <a:ext cx="540000" cy="6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829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och text  - turkos bakgr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 bwMode="black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 bwMode="black">
          <a:xfrm>
            <a:off x="4762500" y="1600200"/>
            <a:ext cx="3852000" cy="4003675"/>
          </a:xfr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0"/>
          </p:nvPr>
        </p:nvSpPr>
        <p:spPr bwMode="black">
          <a:xfrm>
            <a:off x="518400" y="1600201"/>
            <a:ext cx="3852000" cy="2836912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1"/>
          </p:nvPr>
        </p:nvSpPr>
        <p:spPr bwMode="black">
          <a:xfrm>
            <a:off x="539750" y="4624164"/>
            <a:ext cx="3854450" cy="993999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F522C35-6AF0-4023-93FE-C73397D367E1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3338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och text  - vit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 bwMode="black">
          <a:xfrm>
            <a:off x="4762500" y="1600200"/>
            <a:ext cx="3852000" cy="400367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0"/>
          </p:nvPr>
        </p:nvSpPr>
        <p:spPr bwMode="black">
          <a:xfrm>
            <a:off x="518400" y="1600201"/>
            <a:ext cx="3852000" cy="2836912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1"/>
          </p:nvPr>
        </p:nvSpPr>
        <p:spPr bwMode="black">
          <a:xfrm>
            <a:off x="539750" y="4624164"/>
            <a:ext cx="3854450" cy="993999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7" name="Platshållare för sidfot 3"/>
          <p:cNvSpPr>
            <a:spLocks noGrp="1"/>
          </p:cNvSpPr>
          <p:nvPr>
            <p:ph type="ftr" sz="quarter" idx="3"/>
          </p:nvPr>
        </p:nvSpPr>
        <p:spPr>
          <a:xfrm>
            <a:off x="755576" y="6613172"/>
            <a:ext cx="3780000" cy="1271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18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539552" y="6613172"/>
            <a:ext cx="216000" cy="12711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522C35-6AF0-4023-93FE-C73397D367E1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76000"/>
            <a:ext cx="540000" cy="6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0287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bilder och text  - turkos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 bwMode="black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 bwMode="black">
          <a:xfrm>
            <a:off x="4762500" y="1600200"/>
            <a:ext cx="3852000" cy="4003675"/>
          </a:xfr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0"/>
          </p:nvPr>
        </p:nvSpPr>
        <p:spPr bwMode="black">
          <a:xfrm>
            <a:off x="518400" y="1600200"/>
            <a:ext cx="1872000" cy="1404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1"/>
          </p:nvPr>
        </p:nvSpPr>
        <p:spPr bwMode="black">
          <a:xfrm>
            <a:off x="518400" y="4624164"/>
            <a:ext cx="3854450" cy="993999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Platshållare för bild 8"/>
          <p:cNvSpPr>
            <a:spLocks noGrp="1"/>
          </p:cNvSpPr>
          <p:nvPr>
            <p:ph type="pic" sz="quarter" idx="12"/>
          </p:nvPr>
        </p:nvSpPr>
        <p:spPr bwMode="black">
          <a:xfrm>
            <a:off x="2530525" y="1600200"/>
            <a:ext cx="1872000" cy="1404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3" name="Platshållare för bild 8"/>
          <p:cNvSpPr>
            <a:spLocks noGrp="1"/>
          </p:cNvSpPr>
          <p:nvPr>
            <p:ph type="pic" sz="quarter" idx="13"/>
          </p:nvPr>
        </p:nvSpPr>
        <p:spPr bwMode="black">
          <a:xfrm>
            <a:off x="518400" y="3140968"/>
            <a:ext cx="1872000" cy="1404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4" name="Platshållare för bild 8"/>
          <p:cNvSpPr>
            <a:spLocks noGrp="1"/>
          </p:cNvSpPr>
          <p:nvPr>
            <p:ph type="pic" sz="quarter" idx="14"/>
          </p:nvPr>
        </p:nvSpPr>
        <p:spPr bwMode="black">
          <a:xfrm>
            <a:off x="2530525" y="3140968"/>
            <a:ext cx="1872000" cy="1404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F522C35-6AF0-4023-93FE-C73397D367E1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41923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 bwMode="white">
          <a:xfrm>
            <a:off x="517730" y="375597"/>
            <a:ext cx="8108333" cy="81221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 bwMode="white">
          <a:xfrm>
            <a:off x="518864" y="1628775"/>
            <a:ext cx="8101261" cy="397509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</a:p>
          <a:p>
            <a:pPr marL="1790700" lvl="7" indent="-352425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sv-SE" dirty="0" smtClean="0"/>
              <a:t>Nivå 6</a:t>
            </a:r>
          </a:p>
          <a:p>
            <a:pPr marL="2066925" lvl="8" indent="-276225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sv-SE" dirty="0" smtClean="0"/>
              <a:t>Nivå 7</a:t>
            </a:r>
          </a:p>
          <a:p>
            <a:pPr lvl="5"/>
            <a:endParaRPr lang="sv-SE" dirty="0" smtClean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3"/>
          </p:nvPr>
        </p:nvSpPr>
        <p:spPr>
          <a:xfrm>
            <a:off x="755576" y="6613172"/>
            <a:ext cx="3780000" cy="1271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539552" y="6613172"/>
            <a:ext cx="216000" cy="12711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522C35-6AF0-4023-93FE-C73397D367E1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76000"/>
            <a:ext cx="540000" cy="6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521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4" r:id="rId2"/>
    <p:sldLayoutId id="2147483650" r:id="rId3"/>
    <p:sldLayoutId id="2147483661" r:id="rId4"/>
    <p:sldLayoutId id="2147483652" r:id="rId5"/>
    <p:sldLayoutId id="2147483662" r:id="rId6"/>
    <p:sldLayoutId id="2147483672" r:id="rId7"/>
    <p:sldLayoutId id="2147483665" r:id="rId8"/>
    <p:sldLayoutId id="2147483676" r:id="rId9"/>
    <p:sldLayoutId id="2147483671" r:id="rId10"/>
    <p:sldLayoutId id="2147483678" r:id="rId11"/>
    <p:sldLayoutId id="2147483673" r:id="rId12"/>
    <p:sldLayoutId id="2147483675" r:id="rId13"/>
    <p:sldLayoutId id="2147483677" r:id="rId14"/>
    <p:sldLayoutId id="2147483667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b="1" kern="1200" cap="none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628650" indent="-27305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2pPr>
      <a:lvl3pPr marL="903288" indent="-261938" algn="l" defTabSz="914400" rtl="0" eaLnBrk="1" latinLnBrk="0" hangingPunct="1">
        <a:spcBef>
          <a:spcPct val="20000"/>
        </a:spcBef>
        <a:buFont typeface="Arial" pitchFamily="34" charset="0"/>
        <a:buChar char="•"/>
        <a:tabLst/>
        <a:defRPr sz="1600" kern="1200">
          <a:solidFill>
            <a:schemeClr val="bg1"/>
          </a:solidFill>
          <a:latin typeface="+mn-lt"/>
          <a:ea typeface="+mn-ea"/>
          <a:cs typeface="+mn-cs"/>
        </a:defRPr>
      </a:lvl3pPr>
      <a:lvl4pPr marL="1163638" indent="-238125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449388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22860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sv-SE" sz="16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0764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lang="sv-SE" sz="1600" kern="1200" dirty="0" smtClean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33" b="3533"/>
          <a:stretch>
            <a:fillRect/>
          </a:stretch>
        </p:blipFill>
        <p:spPr bwMode="gray"/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Utbildningsmodul</a:t>
            </a:r>
            <a:br>
              <a:rPr lang="sv-SE" dirty="0" smtClean="0"/>
            </a:br>
            <a:r>
              <a:rPr lang="sv-SE" dirty="0" smtClean="0"/>
              <a:t>Erbjudande - PITCH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7"/>
          </p:nvPr>
        </p:nvSpPr>
        <p:spPr bwMode="black"/>
        <p:txBody>
          <a:bodyPr/>
          <a:lstStyle/>
          <a:p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6"/>
          </p:nvPr>
        </p:nvSpPr>
        <p:spPr bwMode="black"/>
        <p:txBody>
          <a:bodyPr/>
          <a:lstStyle/>
          <a:p>
            <a:endParaRPr lang="sv-SE" dirty="0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F522C35-6AF0-4023-93FE-C73397D367E1}" type="slidenum">
              <a:rPr lang="sv-SE" smtClean="0"/>
              <a:pPr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77230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 smtClean="0"/>
              <a:t>Vad säljer ni egentligen och till vem?</a:t>
            </a:r>
            <a:endParaRPr lang="sv-SE" sz="320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F522C35-6AF0-4023-93FE-C73397D367E1}" type="slidenum">
              <a:rPr lang="sv-SE" smtClean="0"/>
              <a:pPr/>
              <a:t>2</a:t>
            </a:fld>
            <a:endParaRPr lang="sv-S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Utbildningsmodul - Erbjudande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u="sng" dirty="0" smtClean="0"/>
              <a:t>Säljprocessen</a:t>
            </a:r>
            <a:r>
              <a:rPr lang="sv-SE" dirty="0" smtClean="0"/>
              <a:t>, inte bara körningen i </a:t>
            </a:r>
            <a:r>
              <a:rPr lang="sv-SE" dirty="0" err="1" smtClean="0"/>
              <a:t>ToD-anläggningen</a:t>
            </a:r>
            <a:r>
              <a:rPr lang="sv-SE" dirty="0" smtClean="0"/>
              <a:t/>
            </a:r>
            <a:br>
              <a:rPr lang="sv-SE" dirty="0" smtClean="0"/>
            </a:br>
            <a:endParaRPr lang="sv-SE" dirty="0" smtClean="0"/>
          </a:p>
          <a:p>
            <a:r>
              <a:rPr lang="sv-SE" u="sng" dirty="0" smtClean="0"/>
              <a:t>Specifikt erbjudande </a:t>
            </a:r>
            <a:r>
              <a:rPr lang="sv-SE" dirty="0" smtClean="0"/>
              <a:t>för varje ToD, vad ska man ha med och hur ska man använda det?</a:t>
            </a:r>
          </a:p>
          <a:p>
            <a:endParaRPr lang="sv-SE" dirty="0" smtClean="0"/>
          </a:p>
          <a:p>
            <a:r>
              <a:rPr lang="sv-SE" u="sng" dirty="0" smtClean="0"/>
              <a:t>Kundnytta</a:t>
            </a:r>
            <a:r>
              <a:rPr lang="sv-SE" dirty="0" smtClean="0"/>
              <a:t>, att fokusera på kundens behov och se nyttan</a:t>
            </a:r>
            <a:br>
              <a:rPr lang="sv-SE" dirty="0" smtClean="0"/>
            </a:br>
            <a:endParaRPr lang="sv-SE" dirty="0" smtClean="0"/>
          </a:p>
          <a:p>
            <a:r>
              <a:rPr lang="sv-SE" u="sng" dirty="0" smtClean="0"/>
              <a:t>Kundprofiler</a:t>
            </a:r>
            <a:r>
              <a:rPr lang="sv-SE" dirty="0" smtClean="0"/>
              <a:t>, ett verktyg för att anpassa sitt erbjudande beroende på vem kunden är</a:t>
            </a:r>
            <a:br>
              <a:rPr lang="sv-SE" dirty="0" smtClean="0"/>
            </a:br>
            <a:endParaRPr lang="sv-SE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F522C35-6AF0-4023-93FE-C73397D367E1}" type="slidenum">
              <a:rPr lang="sv-SE" smtClean="0"/>
              <a:pPr/>
              <a:t>3</a:t>
            </a:fld>
            <a:endParaRPr lang="sv-S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Grupparbete - En chans att arbeta med sitt eget erbjudande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v-SE" dirty="0" smtClean="0"/>
              <a:t>Ta fram kundanpassat erbjudande</a:t>
            </a:r>
          </a:p>
          <a:p>
            <a:r>
              <a:rPr lang="sv-SE" dirty="0" smtClean="0"/>
              <a:t>Ta fram specifikt erbjudande</a:t>
            </a:r>
          </a:p>
          <a:p>
            <a:r>
              <a:rPr lang="sv-SE" dirty="0" smtClean="0"/>
              <a:t>Definiera egen kundprofil (alternativt använd ett av exemplen)</a:t>
            </a:r>
          </a:p>
          <a:p>
            <a:r>
              <a:rPr lang="sv-SE" dirty="0" smtClean="0"/>
              <a:t>Ta fram anpassat erbjudande för den egna ToD för utvald kund (använd mall)</a:t>
            </a:r>
          </a:p>
          <a:p>
            <a:pPr>
              <a:buNone/>
            </a:pPr>
            <a:endParaRPr lang="sv-SE" dirty="0" smtClean="0"/>
          </a:p>
          <a:p>
            <a:pPr>
              <a:buNone/>
            </a:pPr>
            <a:endParaRPr lang="sv-SE" dirty="0" smtClean="0"/>
          </a:p>
          <a:p>
            <a:pPr>
              <a:buNone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F522C35-6AF0-4023-93FE-C73397D367E1}" type="slidenum">
              <a:rPr lang="sv-SE" smtClean="0"/>
              <a:pPr/>
              <a:t>4</a:t>
            </a:fld>
            <a:endParaRPr lang="sv-S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Välkomna!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F522C35-6AF0-4023-93FE-C73397D367E1}" type="slidenum">
              <a:rPr lang="sv-SE" smtClean="0"/>
              <a:pPr/>
              <a:t>5</a:t>
            </a:fld>
            <a:endParaRPr lang="sv-SE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f971512819320eb049776154f7d9b6d86730a"/>
</p:tagLst>
</file>

<file path=ppt/theme/theme1.xml><?xml version="1.0" encoding="utf-8"?>
<a:theme xmlns:a="http://schemas.openxmlformats.org/drawingml/2006/main" name="Swerea grundmall">
  <a:themeElements>
    <a:clrScheme name="Swerea">
      <a:dk1>
        <a:sysClr val="windowText" lastClr="000000"/>
      </a:dk1>
      <a:lt1>
        <a:sysClr val="window" lastClr="FFFFFF"/>
      </a:lt1>
      <a:dk2>
        <a:srgbClr val="004990"/>
      </a:dk2>
      <a:lt2>
        <a:srgbClr val="EEECE1"/>
      </a:lt2>
      <a:accent1>
        <a:srgbClr val="008C99"/>
      </a:accent1>
      <a:accent2>
        <a:srgbClr val="004990"/>
      </a:accent2>
      <a:accent3>
        <a:srgbClr val="387C2B"/>
      </a:accent3>
      <a:accent4>
        <a:srgbClr val="69331F"/>
      </a:accent4>
      <a:accent5>
        <a:srgbClr val="80BD26"/>
      </a:accent5>
      <a:accent6>
        <a:srgbClr val="9FCBED"/>
      </a:accent6>
      <a:hlink>
        <a:srgbClr val="004990"/>
      </a:hlink>
      <a:folHlink>
        <a:srgbClr val="800080"/>
      </a:folHlink>
    </a:clrScheme>
    <a:fontScheme name="Swere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SWEREA grundmall.potx" id="{7747404C-D541-4012-9450-B6F449A2ABFC}" vid="{86CFF82D-BA8D-45A6-A712-C823CBB89C50}"/>
    </a:ext>
  </a:extLst>
</a:theme>
</file>

<file path=ppt/theme/theme2.xml><?xml version="1.0" encoding="utf-8"?>
<a:theme xmlns:a="http://schemas.openxmlformats.org/drawingml/2006/main" name="Office-tema">
  <a:themeElements>
    <a:clrScheme name="SWERE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8C99"/>
      </a:accent1>
      <a:accent2>
        <a:srgbClr val="004990"/>
      </a:accent2>
      <a:accent3>
        <a:srgbClr val="387C2B"/>
      </a:accent3>
      <a:accent4>
        <a:srgbClr val="FFF203"/>
      </a:accent4>
      <a:accent5>
        <a:srgbClr val="69331F"/>
      </a:accent5>
      <a:accent6>
        <a:srgbClr val="9FCBED"/>
      </a:accent6>
      <a:hlink>
        <a:srgbClr val="0000FF"/>
      </a:hlink>
      <a:folHlink>
        <a:srgbClr val="800080"/>
      </a:folHlink>
    </a:clrScheme>
    <a:fontScheme name="SWERE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SWERE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8C99"/>
      </a:accent1>
      <a:accent2>
        <a:srgbClr val="004990"/>
      </a:accent2>
      <a:accent3>
        <a:srgbClr val="387C2B"/>
      </a:accent3>
      <a:accent4>
        <a:srgbClr val="FFF203"/>
      </a:accent4>
      <a:accent5>
        <a:srgbClr val="69331F"/>
      </a:accent5>
      <a:accent6>
        <a:srgbClr val="9FCBED"/>
      </a:accent6>
      <a:hlink>
        <a:srgbClr val="0000FF"/>
      </a:hlink>
      <a:folHlink>
        <a:srgbClr val="800080"/>
      </a:folHlink>
    </a:clrScheme>
    <a:fontScheme name="SWERE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D81BB803FA1D847994448D1DD14F69A" ma:contentTypeVersion="4" ma:contentTypeDescription="Skapa ett nytt dokument." ma:contentTypeScope="" ma:versionID="2f301a2cc32a45e115a72129bf9cc085">
  <xsd:schema xmlns:xsd="http://www.w3.org/2001/XMLSchema" xmlns:xs="http://www.w3.org/2001/XMLSchema" xmlns:p="http://schemas.microsoft.com/office/2006/metadata/properties" xmlns:ns2="252e1e87-c590-4c20-ad80-0a5cb02ade5b" xmlns:ns3="46957d2f-25d6-434d-aedd-cc6e05ccad0d" targetNamespace="http://schemas.microsoft.com/office/2006/metadata/properties" ma:root="true" ma:fieldsID="a39d530f95bd9956e3029f269bc30445" ns2:_="" ns3:_="">
    <xsd:import namespace="252e1e87-c590-4c20-ad80-0a5cb02ade5b"/>
    <xsd:import namespace="46957d2f-25d6-434d-aedd-cc6e05ccad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2e1e87-c590-4c20-ad80-0a5cb02ade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957d2f-25d6-434d-aedd-cc6e05ccad0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CCF3CED-CF56-49DB-B797-78A1BB55B7F7}">
  <ds:schemaRefs>
    <ds:schemaRef ds:uri="http://www.w3.org/XML/1998/namespace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dcmitype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396C7FF3-3AA8-417D-BC03-AEFCC67AFC87}"/>
</file>

<file path=customXml/itemProps3.xml><?xml version="1.0" encoding="utf-8"?>
<ds:datastoreItem xmlns:ds="http://schemas.openxmlformats.org/officeDocument/2006/customXml" ds:itemID="{61ADB409-8CE3-4853-8C75-866F034A32E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</TotalTime>
  <Words>69</Words>
  <Application>Microsoft Office PowerPoint</Application>
  <PresentationFormat>Bildspel på skärmen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6" baseType="lpstr">
      <vt:lpstr>Swerea grundmall</vt:lpstr>
      <vt:lpstr>Utbildningsmodul Erbjudande - PITCH</vt:lpstr>
      <vt:lpstr>Vad säljer ni egentligen och till vem?</vt:lpstr>
      <vt:lpstr>Utbildningsmodul - Erbjudande</vt:lpstr>
      <vt:lpstr>Grupparbete - En chans att arbeta med sitt eget erbjudande</vt:lpstr>
      <vt:lpstr>Välkomna!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Utbildningsmodul Erbjudande</dc:title>
  <dc:creator>Jonas Aspling</dc:creator>
  <cp:lastModifiedBy>Magnus Olsson</cp:lastModifiedBy>
  <cp:revision>52</cp:revision>
  <cp:lastPrinted>2013-09-03T06:31:49Z</cp:lastPrinted>
  <dcterms:created xsi:type="dcterms:W3CDTF">2015-03-24T12:58:53Z</dcterms:created>
  <dcterms:modified xsi:type="dcterms:W3CDTF">2018-01-04T12:32:29Z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0x0101000D81BB803FA1D847994448D1DD14F69A</vt:lpwstr>
  </property>
</Properties>
</file>