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varScale="1">
        <p:scale>
          <a:sx n="93" d="100"/>
          <a:sy n="93" d="100"/>
        </p:scale>
        <p:origin x="2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2026-01-15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2026-01-15</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2026-01-15</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C42048913A779B4F8E37CEFD1B843769" ma:contentTypeVersion="19" ma:contentTypeDescription="Skapa ett nytt dokument." ma:contentTypeScope="" ma:versionID="23638f6cdbdde519ead48e7b85cf477e">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7311416be4ca967e8f4cc33d8b48e7e9"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A91E68-DE76-4C9F-9260-16C87FF1887B}">
  <ds:schemaRefs>
    <ds:schemaRef ds:uri="48d53ebf-af8e-4d2d-96c8-bf620f29e631"/>
    <ds:schemaRef ds:uri="http://purl.org/dc/elements/1.1/"/>
    <ds:schemaRef ds:uri="http://schemas.microsoft.com/office/2006/documentManagement/types"/>
    <ds:schemaRef ds:uri="http://purl.org/dc/terms/"/>
    <ds:schemaRef ds:uri="http://purl.org/dc/dcmitype/"/>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7c458663-0282-4c22-ba80-ba14c9ea2238"/>
  </ds:schemaRefs>
</ds:datastoreItem>
</file>

<file path=customXml/itemProps2.xml><?xml version="1.0" encoding="utf-8"?>
<ds:datastoreItem xmlns:ds="http://schemas.openxmlformats.org/officeDocument/2006/customXml" ds:itemID="{BAF2F418-3CF1-42CD-A72B-CEFCE5A22E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58663-0282-4c22-ba80-ba14c9ea2238"/>
    <ds:schemaRef ds:uri="48d53ebf-af8e-4d2d-96c8-bf620f29e6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00F317-5C34-46FA-8997-90B05AB79714}">
  <ds:schemaRefs>
    <ds:schemaRef ds:uri="http://schemas.microsoft.com/sharepoint/v3/contenttype/forms"/>
  </ds:schemaRefs>
</ds:datastoreItem>
</file>

<file path=docMetadata/LabelInfo.xml><?xml version="1.0" encoding="utf-8"?>
<clbl:labelList xmlns:clbl="http://schemas.microsoft.com/office/2020/mipLabelMetadata">
  <clbl:label id="{4b552844-3bd0-4e19-bfd3-a566ea76a7b6}" enabled="0" method="" siteId="{4b552844-3bd0-4e19-bfd3-a566ea76a7b6}" removed="1"/>
</clbl:labelList>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Lena Dalsmyr</cp:lastModifiedBy>
  <cp:revision>4</cp:revision>
  <dcterms:created xsi:type="dcterms:W3CDTF">2018-04-24T20:48:37Z</dcterms:created>
  <dcterms:modified xsi:type="dcterms:W3CDTF">2026-01-15T15:30:27Z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