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varScale="1">
        <p:scale>
          <a:sx n="91" d="100"/>
          <a:sy n="91" d="100"/>
        </p:scale>
        <p:origin x="2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ida Bjerke" userId="6a632f9c-a804-4ad3-a856-6cc658da4505" providerId="ADAL" clId="{2E4A8146-2F31-4D41-8A98-B6A1D92B9AF2}"/>
    <pc:docChg chg="undo custSel modSld">
      <pc:chgData name="Frida Bjerke" userId="6a632f9c-a804-4ad3-a856-6cc658da4505" providerId="ADAL" clId="{2E4A8146-2F31-4D41-8A98-B6A1D92B9AF2}" dt="2023-06-02T07:59:41.870" v="777" actId="1035"/>
      <pc:docMkLst>
        <pc:docMk/>
      </pc:docMkLst>
      <pc:sldChg chg="addSp delSp modSp mod modNotesTx">
        <pc:chgData name="Frida Bjerke" userId="6a632f9c-a804-4ad3-a856-6cc658da4505" providerId="ADAL" clId="{2E4A8146-2F31-4D41-8A98-B6A1D92B9AF2}" dt="2023-06-02T07:59:41.870" v="777" actId="1035"/>
        <pc:sldMkLst>
          <pc:docMk/>
          <pc:sldMk cId="3716181709" sldId="257"/>
        </pc:sldMkLst>
        <pc:spChg chg="mod">
          <ac:chgData name="Frida Bjerke" userId="6a632f9c-a804-4ad3-a856-6cc658da4505" providerId="ADAL" clId="{2E4A8146-2F31-4D41-8A98-B6A1D92B9AF2}" dt="2023-06-02T07:54:32.186" v="594" actId="1036"/>
          <ac:spMkLst>
            <pc:docMk/>
            <pc:sldMk cId="3716181709" sldId="257"/>
            <ac:spMk id="5" creationId="{84401C07-52CC-4FFE-85E4-9DF5DB26038B}"/>
          </ac:spMkLst>
        </pc:spChg>
        <pc:spChg chg="mod">
          <ac:chgData name="Frida Bjerke" userId="6a632f9c-a804-4ad3-a856-6cc658da4505" providerId="ADAL" clId="{2E4A8146-2F31-4D41-8A98-B6A1D92B9AF2}" dt="2023-06-02T07:54:37.078" v="595" actId="1036"/>
          <ac:spMkLst>
            <pc:docMk/>
            <pc:sldMk cId="3716181709" sldId="257"/>
            <ac:spMk id="6" creationId="{CC4D8493-3FFE-416E-AFB5-A78F91C9EEB4}"/>
          </ac:spMkLst>
        </pc:spChg>
        <pc:spChg chg="mod">
          <ac:chgData name="Frida Bjerke" userId="6a632f9c-a804-4ad3-a856-6cc658da4505" providerId="ADAL" clId="{2E4A8146-2F31-4D41-8A98-B6A1D92B9AF2}" dt="2023-06-02T07:56:27.329" v="691" actId="1036"/>
          <ac:spMkLst>
            <pc:docMk/>
            <pc:sldMk cId="3716181709" sldId="257"/>
            <ac:spMk id="8" creationId="{C7636A00-FFCE-42C1-B281-BE8E7134F2E5}"/>
          </ac:spMkLst>
        </pc:spChg>
        <pc:spChg chg="mod">
          <ac:chgData name="Frida Bjerke" userId="6a632f9c-a804-4ad3-a856-6cc658da4505" providerId="ADAL" clId="{2E4A8146-2F31-4D41-8A98-B6A1D92B9AF2}" dt="2023-06-02T07:56:21.284" v="686" actId="1036"/>
          <ac:spMkLst>
            <pc:docMk/>
            <pc:sldMk cId="3716181709" sldId="257"/>
            <ac:spMk id="9" creationId="{2DE9DCC2-782E-491A-8449-3683BB231396}"/>
          </ac:spMkLst>
        </pc:spChg>
        <pc:spChg chg="mod">
          <ac:chgData name="Frida Bjerke" userId="6a632f9c-a804-4ad3-a856-6cc658da4505" providerId="ADAL" clId="{2E4A8146-2F31-4D41-8A98-B6A1D92B9AF2}" dt="2023-06-02T07:56:05.206" v="679" actId="1035"/>
          <ac:spMkLst>
            <pc:docMk/>
            <pc:sldMk cId="3716181709" sldId="257"/>
            <ac:spMk id="11" creationId="{C3453EE2-D5F7-4216-92C7-E09A968803C7}"/>
          </ac:spMkLst>
        </pc:spChg>
        <pc:spChg chg="mod">
          <ac:chgData name="Frida Bjerke" userId="6a632f9c-a804-4ad3-a856-6cc658da4505" providerId="ADAL" clId="{2E4A8146-2F31-4D41-8A98-B6A1D92B9AF2}" dt="2023-06-02T07:50:35.609" v="559" actId="1076"/>
          <ac:spMkLst>
            <pc:docMk/>
            <pc:sldMk cId="3716181709" sldId="257"/>
            <ac:spMk id="13" creationId="{E07E284C-9DAA-4273-8F6C-146F2AC9FDD0}"/>
          </ac:spMkLst>
        </pc:spChg>
        <pc:spChg chg="mod">
          <ac:chgData name="Frida Bjerke" userId="6a632f9c-a804-4ad3-a856-6cc658da4505" providerId="ADAL" clId="{2E4A8146-2F31-4D41-8A98-B6A1D92B9AF2}" dt="2023-06-02T07:56:53.136" v="721" actId="1036"/>
          <ac:spMkLst>
            <pc:docMk/>
            <pc:sldMk cId="3716181709" sldId="257"/>
            <ac:spMk id="15" creationId="{B1EC6593-28B1-484A-BAD4-05D29C0A6A39}"/>
          </ac:spMkLst>
        </pc:spChg>
        <pc:spChg chg="mod">
          <ac:chgData name="Frida Bjerke" userId="6a632f9c-a804-4ad3-a856-6cc658da4505" providerId="ADAL" clId="{2E4A8146-2F31-4D41-8A98-B6A1D92B9AF2}" dt="2023-06-02T07:56:50.599" v="717" actId="1036"/>
          <ac:spMkLst>
            <pc:docMk/>
            <pc:sldMk cId="3716181709" sldId="257"/>
            <ac:spMk id="16" creationId="{624C1E21-D398-481B-ACD5-F59BDB39D9B7}"/>
          </ac:spMkLst>
        </pc:spChg>
        <pc:spChg chg="add mod">
          <ac:chgData name="Frida Bjerke" userId="6a632f9c-a804-4ad3-a856-6cc658da4505" providerId="ADAL" clId="{2E4A8146-2F31-4D41-8A98-B6A1D92B9AF2}" dt="2023-06-02T07:58:12.254" v="761" actId="1035"/>
          <ac:spMkLst>
            <pc:docMk/>
            <pc:sldMk cId="3716181709" sldId="257"/>
            <ac:spMk id="21" creationId="{4708FA31-78E4-640F-AF02-EB7B944344BD}"/>
          </ac:spMkLst>
        </pc:spChg>
        <pc:spChg chg="add del mod">
          <ac:chgData name="Frida Bjerke" userId="6a632f9c-a804-4ad3-a856-6cc658da4505" providerId="ADAL" clId="{2E4A8146-2F31-4D41-8A98-B6A1D92B9AF2}" dt="2023-06-01T08:40:37.084" v="104" actId="478"/>
          <ac:spMkLst>
            <pc:docMk/>
            <pc:sldMk cId="3716181709" sldId="257"/>
            <ac:spMk id="22" creationId="{DCC91C93-61D0-E362-C222-7AE17D85C9D1}"/>
          </ac:spMkLst>
        </pc:spChg>
        <pc:spChg chg="add del mod">
          <ac:chgData name="Frida Bjerke" userId="6a632f9c-a804-4ad3-a856-6cc658da4505" providerId="ADAL" clId="{2E4A8146-2F31-4D41-8A98-B6A1D92B9AF2}" dt="2023-06-01T08:40:26.478" v="99" actId="478"/>
          <ac:spMkLst>
            <pc:docMk/>
            <pc:sldMk cId="3716181709" sldId="257"/>
            <ac:spMk id="23" creationId="{41D3EC76-08F2-DC10-6B16-2023E3847A80}"/>
          </ac:spMkLst>
        </pc:spChg>
        <pc:spChg chg="add del mod">
          <ac:chgData name="Frida Bjerke" userId="6a632f9c-a804-4ad3-a856-6cc658da4505" providerId="ADAL" clId="{2E4A8146-2F31-4D41-8A98-B6A1D92B9AF2}" dt="2023-06-01T08:40:37.084" v="104" actId="478"/>
          <ac:spMkLst>
            <pc:docMk/>
            <pc:sldMk cId="3716181709" sldId="257"/>
            <ac:spMk id="24" creationId="{B42A6DF0-8F56-8E35-3C4E-D603C98E1D89}"/>
          </ac:spMkLst>
        </pc:spChg>
        <pc:spChg chg="mod">
          <ac:chgData name="Frida Bjerke" userId="6a632f9c-a804-4ad3-a856-6cc658da4505" providerId="ADAL" clId="{2E4A8146-2F31-4D41-8A98-B6A1D92B9AF2}" dt="2023-06-02T07:56:36.633" v="698" actId="1036"/>
          <ac:spMkLst>
            <pc:docMk/>
            <pc:sldMk cId="3716181709" sldId="257"/>
            <ac:spMk id="25" creationId="{434F15E7-1E61-48DF-ADDA-9745E2A5F6C8}"/>
          </ac:spMkLst>
        </pc:spChg>
        <pc:spChg chg="mod">
          <ac:chgData name="Frida Bjerke" userId="6a632f9c-a804-4ad3-a856-6cc658da4505" providerId="ADAL" clId="{2E4A8146-2F31-4D41-8A98-B6A1D92B9AF2}" dt="2023-06-02T07:56:34.132" v="695" actId="1036"/>
          <ac:spMkLst>
            <pc:docMk/>
            <pc:sldMk cId="3716181709" sldId="257"/>
            <ac:spMk id="26" creationId="{041BC254-CC00-43DA-B533-1348D410AA7E}"/>
          </ac:spMkLst>
        </pc:spChg>
        <pc:spChg chg="mod">
          <ac:chgData name="Frida Bjerke" userId="6a632f9c-a804-4ad3-a856-6cc658da4505" providerId="ADAL" clId="{2E4A8146-2F31-4D41-8A98-B6A1D92B9AF2}" dt="2023-06-02T07:55:39.174" v="645" actId="1035"/>
          <ac:spMkLst>
            <pc:docMk/>
            <pc:sldMk cId="3716181709" sldId="257"/>
            <ac:spMk id="28" creationId="{D601EE37-94A0-4786-8FC6-2D95C5404BB6}"/>
          </ac:spMkLst>
        </pc:spChg>
        <pc:spChg chg="add del mod">
          <ac:chgData name="Frida Bjerke" userId="6a632f9c-a804-4ad3-a856-6cc658da4505" providerId="ADAL" clId="{2E4A8146-2F31-4D41-8A98-B6A1D92B9AF2}" dt="2023-06-01T08:38:42.875" v="36"/>
          <ac:spMkLst>
            <pc:docMk/>
            <pc:sldMk cId="3716181709" sldId="257"/>
            <ac:spMk id="29" creationId="{59D8A69C-F7DF-82E4-BD14-4F0FF5C83AB6}"/>
          </ac:spMkLst>
        </pc:spChg>
        <pc:spChg chg="mod">
          <ac:chgData name="Frida Bjerke" userId="6a632f9c-a804-4ad3-a856-6cc658da4505" providerId="ADAL" clId="{2E4A8146-2F31-4D41-8A98-B6A1D92B9AF2}" dt="2023-06-02T07:58:57.290" v="768" actId="1036"/>
          <ac:spMkLst>
            <pc:docMk/>
            <pc:sldMk cId="3716181709" sldId="257"/>
            <ac:spMk id="30" creationId="{28C230C1-2937-4FF4-BB2F-65D44D7125B6}"/>
          </ac:spMkLst>
        </pc:spChg>
        <pc:spChg chg="mod">
          <ac:chgData name="Frida Bjerke" userId="6a632f9c-a804-4ad3-a856-6cc658da4505" providerId="ADAL" clId="{2E4A8146-2F31-4D41-8A98-B6A1D92B9AF2}" dt="2023-06-02T07:56:41.282" v="706" actId="1036"/>
          <ac:spMkLst>
            <pc:docMk/>
            <pc:sldMk cId="3716181709" sldId="257"/>
            <ac:spMk id="31" creationId="{21BE97B0-0405-4565-9D2E-571B404076CC}"/>
          </ac:spMkLst>
        </pc:spChg>
        <pc:spChg chg="del mod">
          <ac:chgData name="Frida Bjerke" userId="6a632f9c-a804-4ad3-a856-6cc658da4505" providerId="ADAL" clId="{2E4A8146-2F31-4D41-8A98-B6A1D92B9AF2}" dt="2023-06-01T08:54:16.656" v="485" actId="478"/>
          <ac:spMkLst>
            <pc:docMk/>
            <pc:sldMk cId="3716181709" sldId="257"/>
            <ac:spMk id="33" creationId="{3BD9D8E1-33A6-4BCC-8518-0DEB86777B90}"/>
          </ac:spMkLst>
        </pc:spChg>
        <pc:spChg chg="mod">
          <ac:chgData name="Frida Bjerke" userId="6a632f9c-a804-4ad3-a856-6cc658da4505" providerId="ADAL" clId="{2E4A8146-2F31-4D41-8A98-B6A1D92B9AF2}" dt="2023-06-02T07:50:35.609" v="559" actId="1076"/>
          <ac:spMkLst>
            <pc:docMk/>
            <pc:sldMk cId="3716181709" sldId="257"/>
            <ac:spMk id="34" creationId="{931C5051-846B-4194-8D13-8C78EFEB3A9E}"/>
          </ac:spMkLst>
        </pc:spChg>
        <pc:spChg chg="mod">
          <ac:chgData name="Frida Bjerke" userId="6a632f9c-a804-4ad3-a856-6cc658da4505" providerId="ADAL" clId="{2E4A8146-2F31-4D41-8A98-B6A1D92B9AF2}" dt="2023-06-01T08:53:21.248" v="477" actId="14100"/>
          <ac:spMkLst>
            <pc:docMk/>
            <pc:sldMk cId="3716181709" sldId="257"/>
            <ac:spMk id="36" creationId="{F3B14421-EB7C-4C81-B7FE-8CCC0457ED9E}"/>
          </ac:spMkLst>
        </pc:spChg>
        <pc:spChg chg="mod">
          <ac:chgData name="Frida Bjerke" userId="6a632f9c-a804-4ad3-a856-6cc658da4505" providerId="ADAL" clId="{2E4A8146-2F31-4D41-8A98-B6A1D92B9AF2}" dt="2023-06-01T08:53:09.751" v="475" actId="1076"/>
          <ac:spMkLst>
            <pc:docMk/>
            <pc:sldMk cId="3716181709" sldId="257"/>
            <ac:spMk id="37" creationId="{1C0C3D55-0858-4E33-9547-CCDCF8BFF21C}"/>
          </ac:spMkLst>
        </pc:spChg>
        <pc:spChg chg="mod">
          <ac:chgData name="Frida Bjerke" userId="6a632f9c-a804-4ad3-a856-6cc658da4505" providerId="ADAL" clId="{2E4A8146-2F31-4D41-8A98-B6A1D92B9AF2}" dt="2023-06-02T07:56:07.423" v="680" actId="1035"/>
          <ac:spMkLst>
            <pc:docMk/>
            <pc:sldMk cId="3716181709" sldId="257"/>
            <ac:spMk id="54" creationId="{48BBEEA6-29E7-46A2-9E53-2B24E72C94F9}"/>
          </ac:spMkLst>
        </pc:spChg>
        <pc:spChg chg="mod">
          <ac:chgData name="Frida Bjerke" userId="6a632f9c-a804-4ad3-a856-6cc658da4505" providerId="ADAL" clId="{2E4A8146-2F31-4D41-8A98-B6A1D92B9AF2}" dt="2023-06-02T07:55:54.075" v="664" actId="1036"/>
          <ac:spMkLst>
            <pc:docMk/>
            <pc:sldMk cId="3716181709" sldId="257"/>
            <ac:spMk id="55" creationId="{44AB5387-29DF-4F35-839D-A6D5ED4FB7DF}"/>
          </ac:spMkLst>
        </pc:spChg>
        <pc:spChg chg="mod">
          <ac:chgData name="Frida Bjerke" userId="6a632f9c-a804-4ad3-a856-6cc658da4505" providerId="ADAL" clId="{2E4A8146-2F31-4D41-8A98-B6A1D92B9AF2}" dt="2023-06-02T07:55:00.783" v="599" actId="1038"/>
          <ac:spMkLst>
            <pc:docMk/>
            <pc:sldMk cId="3716181709" sldId="257"/>
            <ac:spMk id="56" creationId="{769EB7F9-2D45-4EAC-9CFC-7F84F482635D}"/>
          </ac:spMkLst>
        </pc:spChg>
        <pc:spChg chg="mod">
          <ac:chgData name="Frida Bjerke" userId="6a632f9c-a804-4ad3-a856-6cc658da4505" providerId="ADAL" clId="{2E4A8146-2F31-4D41-8A98-B6A1D92B9AF2}" dt="2023-06-01T08:54:28.797" v="489" actId="1036"/>
          <ac:spMkLst>
            <pc:docMk/>
            <pc:sldMk cId="3716181709" sldId="257"/>
            <ac:spMk id="57" creationId="{B5128C4E-ACD7-4D00-AA29-DDEE2BF8EAD6}"/>
          </ac:spMkLst>
        </pc:spChg>
        <pc:spChg chg="add del mod">
          <ac:chgData name="Frida Bjerke" userId="6a632f9c-a804-4ad3-a856-6cc658da4505" providerId="ADAL" clId="{2E4A8146-2F31-4D41-8A98-B6A1D92B9AF2}" dt="2023-06-01T08:38:42.875" v="36"/>
          <ac:spMkLst>
            <pc:docMk/>
            <pc:sldMk cId="3716181709" sldId="257"/>
            <ac:spMk id="58" creationId="{2D146E4D-09AB-153E-9C9F-A90FCF97363B}"/>
          </ac:spMkLst>
        </pc:spChg>
        <pc:spChg chg="add mod">
          <ac:chgData name="Frida Bjerke" userId="6a632f9c-a804-4ad3-a856-6cc658da4505" providerId="ADAL" clId="{2E4A8146-2F31-4D41-8A98-B6A1D92B9AF2}" dt="2023-06-02T07:58:12.254" v="761" actId="1035"/>
          <ac:spMkLst>
            <pc:docMk/>
            <pc:sldMk cId="3716181709" sldId="257"/>
            <ac:spMk id="59" creationId="{DC7C1C75-4567-0FB4-7956-4EDC03BA38E7}"/>
          </ac:spMkLst>
        </pc:spChg>
        <pc:spChg chg="add mod">
          <ac:chgData name="Frida Bjerke" userId="6a632f9c-a804-4ad3-a856-6cc658da4505" providerId="ADAL" clId="{2E4A8146-2F31-4D41-8A98-B6A1D92B9AF2}" dt="2023-06-02T07:58:12.254" v="761" actId="1035"/>
          <ac:spMkLst>
            <pc:docMk/>
            <pc:sldMk cId="3716181709" sldId="257"/>
            <ac:spMk id="60" creationId="{9A020871-72FD-9CA8-C1DE-75200E8954CB}"/>
          </ac:spMkLst>
        </pc:spChg>
        <pc:spChg chg="add mod">
          <ac:chgData name="Frida Bjerke" userId="6a632f9c-a804-4ad3-a856-6cc658da4505" providerId="ADAL" clId="{2E4A8146-2F31-4D41-8A98-B6A1D92B9AF2}" dt="2023-06-02T07:58:12.254" v="761" actId="1035"/>
          <ac:spMkLst>
            <pc:docMk/>
            <pc:sldMk cId="3716181709" sldId="257"/>
            <ac:spMk id="61" creationId="{0091D844-BADD-C29E-1719-2CDAE35E0148}"/>
          </ac:spMkLst>
        </pc:spChg>
        <pc:spChg chg="add mod">
          <ac:chgData name="Frida Bjerke" userId="6a632f9c-a804-4ad3-a856-6cc658da4505" providerId="ADAL" clId="{2E4A8146-2F31-4D41-8A98-B6A1D92B9AF2}" dt="2023-06-02T07:58:12.254" v="761" actId="1035"/>
          <ac:spMkLst>
            <pc:docMk/>
            <pc:sldMk cId="3716181709" sldId="257"/>
            <ac:spMk id="62" creationId="{8AC9DEBB-63CC-9BF0-AC81-DADACBB00AD6}"/>
          </ac:spMkLst>
        </pc:spChg>
        <pc:spChg chg="add mod">
          <ac:chgData name="Frida Bjerke" userId="6a632f9c-a804-4ad3-a856-6cc658da4505" providerId="ADAL" clId="{2E4A8146-2F31-4D41-8A98-B6A1D92B9AF2}" dt="2023-06-02T07:58:12.254" v="761" actId="1035"/>
          <ac:spMkLst>
            <pc:docMk/>
            <pc:sldMk cId="3716181709" sldId="257"/>
            <ac:spMk id="63" creationId="{F3C7861E-68E8-4C71-DD84-E8EBC0145C7C}"/>
          </ac:spMkLst>
        </pc:spChg>
        <pc:spChg chg="add mod">
          <ac:chgData name="Frida Bjerke" userId="6a632f9c-a804-4ad3-a856-6cc658da4505" providerId="ADAL" clId="{2E4A8146-2F31-4D41-8A98-B6A1D92B9AF2}" dt="2023-06-02T07:58:12.254" v="761" actId="1035"/>
          <ac:spMkLst>
            <pc:docMk/>
            <pc:sldMk cId="3716181709" sldId="257"/>
            <ac:spMk id="64" creationId="{60B1C0DA-F6C2-C573-15B1-406F5A8FD985}"/>
          </ac:spMkLst>
        </pc:spChg>
        <pc:spChg chg="add mod">
          <ac:chgData name="Frida Bjerke" userId="6a632f9c-a804-4ad3-a856-6cc658da4505" providerId="ADAL" clId="{2E4A8146-2F31-4D41-8A98-B6A1D92B9AF2}" dt="2023-06-02T07:58:12.254" v="761" actId="1035"/>
          <ac:spMkLst>
            <pc:docMk/>
            <pc:sldMk cId="3716181709" sldId="257"/>
            <ac:spMk id="65" creationId="{57DF48F4-6D3A-792D-3A0D-ACF2D7045956}"/>
          </ac:spMkLst>
        </pc:spChg>
        <pc:spChg chg="add mod">
          <ac:chgData name="Frida Bjerke" userId="6a632f9c-a804-4ad3-a856-6cc658da4505" providerId="ADAL" clId="{2E4A8146-2F31-4D41-8A98-B6A1D92B9AF2}" dt="2023-06-02T07:58:12.254" v="761" actId="1035"/>
          <ac:spMkLst>
            <pc:docMk/>
            <pc:sldMk cId="3716181709" sldId="257"/>
            <ac:spMk id="67" creationId="{8EF6B1F1-E0DF-9C5F-A770-9C646EFBA99B}"/>
          </ac:spMkLst>
        </pc:spChg>
        <pc:spChg chg="add mod">
          <ac:chgData name="Frida Bjerke" userId="6a632f9c-a804-4ad3-a856-6cc658da4505" providerId="ADAL" clId="{2E4A8146-2F31-4D41-8A98-B6A1D92B9AF2}" dt="2023-06-02T07:58:48.526" v="767" actId="1036"/>
          <ac:spMkLst>
            <pc:docMk/>
            <pc:sldMk cId="3716181709" sldId="257"/>
            <ac:spMk id="68" creationId="{FD629F1D-7065-672B-1E39-B63153FD60C9}"/>
          </ac:spMkLst>
        </pc:spChg>
        <pc:spChg chg="add mod">
          <ac:chgData name="Frida Bjerke" userId="6a632f9c-a804-4ad3-a856-6cc658da4505" providerId="ADAL" clId="{2E4A8146-2F31-4D41-8A98-B6A1D92B9AF2}" dt="2023-06-02T07:59:41.870" v="777" actId="1035"/>
          <ac:spMkLst>
            <pc:docMk/>
            <pc:sldMk cId="3716181709" sldId="257"/>
            <ac:spMk id="70" creationId="{86E8B522-9C51-F56C-EF58-B344EF1DEF9B}"/>
          </ac:spMkLst>
        </pc:spChg>
        <pc:grpChg chg="mod">
          <ac:chgData name="Frida Bjerke" userId="6a632f9c-a804-4ad3-a856-6cc658da4505" providerId="ADAL" clId="{2E4A8146-2F31-4D41-8A98-B6A1D92B9AF2}" dt="2023-06-02T07:58:39.768" v="764" actId="1036"/>
          <ac:grpSpMkLst>
            <pc:docMk/>
            <pc:sldMk cId="3716181709" sldId="257"/>
            <ac:grpSpMk id="2" creationId="{0136D66F-ED99-4CA6-AE7C-CC5473856DE7}"/>
          </ac:grpSpMkLst>
        </pc:grpChg>
        <pc:grpChg chg="mod">
          <ac:chgData name="Frida Bjerke" userId="6a632f9c-a804-4ad3-a856-6cc658da4505" providerId="ADAL" clId="{2E4A8146-2F31-4D41-8A98-B6A1D92B9AF2}" dt="2023-06-02T07:58:39.768" v="764" actId="1036"/>
          <ac:grpSpMkLst>
            <pc:docMk/>
            <pc:sldMk cId="3716181709" sldId="257"/>
            <ac:grpSpMk id="12" creationId="{57D9EE44-72FE-4B9A-997C-2A111A1EDCF8}"/>
          </ac:grpSpMkLst>
        </pc:grpChg>
        <pc:grpChg chg="mod">
          <ac:chgData name="Frida Bjerke" userId="6a632f9c-a804-4ad3-a856-6cc658da4505" providerId="ADAL" clId="{2E4A8146-2F31-4D41-8A98-B6A1D92B9AF2}" dt="2023-06-02T07:58:39.768" v="764" actId="1036"/>
          <ac:grpSpMkLst>
            <pc:docMk/>
            <pc:sldMk cId="3716181709" sldId="257"/>
            <ac:grpSpMk id="14" creationId="{11E91FE3-3D1E-4ADD-8DBF-654257EF3152}"/>
          </ac:grpSpMkLst>
        </pc:grpChg>
        <pc:grpChg chg="mod">
          <ac:chgData name="Frida Bjerke" userId="6a632f9c-a804-4ad3-a856-6cc658da4505" providerId="ADAL" clId="{2E4A8146-2F31-4D41-8A98-B6A1D92B9AF2}" dt="2023-06-02T07:58:39.768" v="764" actId="1036"/>
          <ac:grpSpMkLst>
            <pc:docMk/>
            <pc:sldMk cId="3716181709" sldId="257"/>
            <ac:grpSpMk id="19" creationId="{FDBD5767-55EA-4263-B89B-73BF5F23FF50}"/>
          </ac:grpSpMkLst>
        </pc:grpChg>
        <pc:cxnChg chg="add mod">
          <ac:chgData name="Frida Bjerke" userId="6a632f9c-a804-4ad3-a856-6cc658da4505" providerId="ADAL" clId="{2E4A8146-2F31-4D41-8A98-B6A1D92B9AF2}" dt="2023-06-02T07:54:03.529" v="593" actId="1038"/>
          <ac:cxnSpMkLst>
            <pc:docMk/>
            <pc:sldMk cId="3716181709" sldId="257"/>
            <ac:cxnSpMk id="72" creationId="{10D45A18-2804-9727-FC85-C20FC96C60C5}"/>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2023-06-07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2023-06-07</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2023-06-07</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217BEA9A1E0F8646BD3E2C5F4D4D88B5" ma:contentTypeVersion="11" ma:contentTypeDescription="Skapa ett nytt dokument." ma:contentTypeScope="" ma:versionID="624e422684fc78fb5d7b49b4dc582daa">
  <xsd:schema xmlns:xsd="http://www.w3.org/2001/XMLSchema" xmlns:xs="http://www.w3.org/2001/XMLSchema" xmlns:p="http://schemas.microsoft.com/office/2006/metadata/properties" xmlns:ns2="bdc05852-e998-4a86-98cb-54131a72d608" xmlns:ns3="5529b35c-793f-463e-8194-81baeae7328d" targetNamespace="http://schemas.microsoft.com/office/2006/metadata/properties" ma:root="true" ma:fieldsID="3c6ed21a2b91e81aa719effd9d357d80" ns2:_="" ns3:_="">
    <xsd:import namespace="bdc05852-e998-4a86-98cb-54131a72d608"/>
    <xsd:import namespace="5529b35c-793f-463e-8194-81baeae7328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c05852-e998-4a86-98cb-54131a72d6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29b35c-793f-463e-8194-81baeae7328d"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04E4F21-EB1C-4AD5-8A54-DE2E7586D9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c05852-e998-4a86-98cb-54131a72d608"/>
    <ds:schemaRef ds:uri="5529b35c-793f-463e-8194-81baeae732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00F317-5C34-46FA-8997-90B05AB797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3073</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Frida Bjerke</cp:lastModifiedBy>
  <cp:revision>3</cp:revision>
  <dcterms:created xsi:type="dcterms:W3CDTF">2018-04-24T20:48:37Z</dcterms:created>
  <dcterms:modified xsi:type="dcterms:W3CDTF">2023-06-08T11:55:09Z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0x010100217BEA9A1E0F8646BD3E2C5F4D4D88B5</vt:lpwstr>
  </property>
</Properties>
</file>